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6858000" type="screen4x3"/>
  <p:notesSz cx="6858000" cy="9144000"/>
  <p:embeddedFontLst>
    <p:embeddedFont>
      <p:font typeface="Calibri" panose="020F0502020204030204" pitchFamily="34" charset="0"/>
      <p:regular r:id="rId45"/>
      <p:bold r:id="rId46"/>
      <p:italic r:id="rId47"/>
      <p:boldItalic r:id="rId48"/>
    </p:embeddedFont>
    <p:embeddedFont>
      <p:font typeface="Space Grotesk"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gY3RAkvzOLD3wZnH4EajLs7/iG8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7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42d3792db_0_3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742d3792db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742d3792db_0_3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742d3792db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742d3792db_0_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742d3792db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742d3792db_0_3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742d3792db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742d3792db_0_3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742d3792db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742d3792db_0_4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742d3792d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42d3792db_0_4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742d3792d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742d3792db_0_4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742d3792db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149716539a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149716539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754c68954f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754c68954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742d3792d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2742d3792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754c68954f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754c68954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149716539a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149716539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754c68954f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754c68954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54c68954f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54c68954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2d37c78d62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2d37c78d6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2d37c78d62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2d37c78d6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2d37c78d62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2d37c78d6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754c68954f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754c6895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754c68954f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754c68954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2d37c78d62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2d37c78d6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754c68954f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754c68954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7559da06a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7559da06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2d37c78d62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2d37c78d6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754c68954f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754c68954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559da06a1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559da06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2d37c78d62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2d37c78d6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754c68954f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754c68954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754c68954f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754c68954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754c68954f_1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754c68954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754c68954f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754c68954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742d3792db_0_3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742d3792db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754c68954f_1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754c68954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742d3792db_0_3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742d3792db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742d3792db_0_3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742d3792d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742d3792db_0_3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742d3792db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742d3792db_0_3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742d3792db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742d3792db_0_3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742d3792db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4" name="Google Shape;14;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6"/>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86"/>
        <p:cNvGrpSpPr/>
        <p:nvPr/>
      </p:nvGrpSpPr>
      <p:grpSpPr>
        <a:xfrm>
          <a:off x="0" y="0"/>
          <a:ext cx="0" cy="0"/>
          <a:chOff x="0" y="0"/>
          <a:chExt cx="0" cy="0"/>
        </a:xfrm>
      </p:grpSpPr>
      <p:sp>
        <p:nvSpPr>
          <p:cNvPr id="87" name="Google Shape;87;g2742d3792db_0_442"/>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 name="Google Shape;88;g2742d3792db_0_442"/>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750"/>
              </a:spcBef>
              <a:spcAft>
                <a:spcPts val="0"/>
              </a:spcAft>
              <a:buClr>
                <a:schemeClr val="dk1"/>
              </a:buClr>
              <a:buSzPts val="1800"/>
              <a:buNone/>
              <a:defRPr sz="1800"/>
            </a:lvl1pPr>
            <a:lvl2pPr lvl="1" algn="ctr" rtl="0">
              <a:lnSpc>
                <a:spcPct val="90000"/>
              </a:lnSpc>
              <a:spcBef>
                <a:spcPts val="375"/>
              </a:spcBef>
              <a:spcAft>
                <a:spcPts val="0"/>
              </a:spcAft>
              <a:buClr>
                <a:schemeClr val="dk1"/>
              </a:buClr>
              <a:buSzPts val="1500"/>
              <a:buNone/>
              <a:defRPr sz="1500"/>
            </a:lvl2pPr>
            <a:lvl3pPr lvl="2" algn="ctr" rtl="0">
              <a:lnSpc>
                <a:spcPct val="90000"/>
              </a:lnSpc>
              <a:spcBef>
                <a:spcPts val="375"/>
              </a:spcBef>
              <a:spcAft>
                <a:spcPts val="0"/>
              </a:spcAft>
              <a:buClr>
                <a:schemeClr val="dk1"/>
              </a:buClr>
              <a:buSzPts val="1350"/>
              <a:buNone/>
              <a:defRPr sz="1350"/>
            </a:lvl3pPr>
            <a:lvl4pPr lvl="3" algn="ctr" rtl="0">
              <a:lnSpc>
                <a:spcPct val="90000"/>
              </a:lnSpc>
              <a:spcBef>
                <a:spcPts val="375"/>
              </a:spcBef>
              <a:spcAft>
                <a:spcPts val="0"/>
              </a:spcAft>
              <a:buClr>
                <a:schemeClr val="dk1"/>
              </a:buClr>
              <a:buSzPts val="1200"/>
              <a:buNone/>
              <a:defRPr sz="1200"/>
            </a:lvl4pPr>
            <a:lvl5pPr lvl="4" algn="ctr" rtl="0">
              <a:lnSpc>
                <a:spcPct val="90000"/>
              </a:lnSpc>
              <a:spcBef>
                <a:spcPts val="375"/>
              </a:spcBef>
              <a:spcAft>
                <a:spcPts val="0"/>
              </a:spcAft>
              <a:buClr>
                <a:schemeClr val="dk1"/>
              </a:buClr>
              <a:buSzPts val="120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sp>
        <p:nvSpPr>
          <p:cNvPr id="89" name="Google Shape;89;g2742d3792db_0_44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0" name="Google Shape;90;g2742d3792db_0_44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1" name="Google Shape;91;g2742d3792db_0_44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2"/>
        <p:cNvGrpSpPr/>
        <p:nvPr/>
      </p:nvGrpSpPr>
      <p:grpSpPr>
        <a:xfrm>
          <a:off x="0" y="0"/>
          <a:ext cx="0" cy="0"/>
          <a:chOff x="0" y="0"/>
          <a:chExt cx="0" cy="0"/>
        </a:xfrm>
      </p:grpSpPr>
      <p:sp>
        <p:nvSpPr>
          <p:cNvPr id="93" name="Google Shape;93;g2742d3792db_0_448"/>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4" name="Google Shape;94;g2742d3792db_0_448"/>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5" name="Google Shape;95;g2742d3792db_0_44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 name="Google Shape;96;g2742d3792db_0_44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 name="Google Shape;97;g2742d3792db_0_44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98"/>
        <p:cNvGrpSpPr/>
        <p:nvPr/>
      </p:nvGrpSpPr>
      <p:grpSpPr>
        <a:xfrm>
          <a:off x="0" y="0"/>
          <a:ext cx="0" cy="0"/>
          <a:chOff x="0" y="0"/>
          <a:chExt cx="0" cy="0"/>
        </a:xfrm>
      </p:grpSpPr>
      <p:sp>
        <p:nvSpPr>
          <p:cNvPr id="99" name="Google Shape;99;g2742d3792db_0_45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 name="Google Shape;100;g2742d3792db_0_454"/>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01" name="Google Shape;101;g2742d3792db_0_454"/>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02" name="Google Shape;102;g2742d3792db_0_45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3" name="Google Shape;103;g2742d3792db_0_45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g2742d3792db_0_45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05"/>
        <p:cNvGrpSpPr/>
        <p:nvPr/>
      </p:nvGrpSpPr>
      <p:grpSpPr>
        <a:xfrm>
          <a:off x="0" y="0"/>
          <a:ext cx="0" cy="0"/>
          <a:chOff x="0" y="0"/>
          <a:chExt cx="0" cy="0"/>
        </a:xfrm>
      </p:grpSpPr>
      <p:sp>
        <p:nvSpPr>
          <p:cNvPr id="106" name="Google Shape;106;g2742d3792db_0_461"/>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g2742d3792db_0_46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g2742d3792db_0_46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9" name="Google Shape;109;g2742d3792db_0_46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10"/>
        <p:cNvGrpSpPr/>
        <p:nvPr/>
      </p:nvGrpSpPr>
      <p:grpSpPr>
        <a:xfrm>
          <a:off x="0" y="0"/>
          <a:ext cx="0" cy="0"/>
          <a:chOff x="0" y="0"/>
          <a:chExt cx="0" cy="0"/>
        </a:xfrm>
      </p:grpSpPr>
      <p:sp>
        <p:nvSpPr>
          <p:cNvPr id="111" name="Google Shape;111;g2742d3792db_0_466"/>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g2742d3792db_0_466"/>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888888"/>
              </a:buClr>
              <a:buSzPts val="1800"/>
              <a:buNone/>
              <a:defRPr sz="1800">
                <a:solidFill>
                  <a:srgbClr val="888888"/>
                </a:solidFill>
              </a:defRPr>
            </a:lvl1pPr>
            <a:lvl2pPr marL="914400" lvl="1" indent="-228600" algn="l" rtl="0">
              <a:lnSpc>
                <a:spcPct val="90000"/>
              </a:lnSpc>
              <a:spcBef>
                <a:spcPts val="375"/>
              </a:spcBef>
              <a:spcAft>
                <a:spcPts val="0"/>
              </a:spcAft>
              <a:buClr>
                <a:srgbClr val="888888"/>
              </a:buClr>
              <a:buSzPts val="1500"/>
              <a:buNone/>
              <a:defRPr sz="1500">
                <a:solidFill>
                  <a:srgbClr val="888888"/>
                </a:solidFill>
              </a:defRPr>
            </a:lvl2pPr>
            <a:lvl3pPr marL="1371600" lvl="2" indent="-228600" algn="l" rtl="0">
              <a:lnSpc>
                <a:spcPct val="90000"/>
              </a:lnSpc>
              <a:spcBef>
                <a:spcPts val="375"/>
              </a:spcBef>
              <a:spcAft>
                <a:spcPts val="0"/>
              </a:spcAft>
              <a:buClr>
                <a:srgbClr val="888888"/>
              </a:buClr>
              <a:buSzPts val="1350"/>
              <a:buNone/>
              <a:defRPr sz="1350">
                <a:solidFill>
                  <a:srgbClr val="888888"/>
                </a:solidFill>
              </a:defRPr>
            </a:lvl3pPr>
            <a:lvl4pPr marL="1828800" lvl="3" indent="-228600" algn="l" rtl="0">
              <a:lnSpc>
                <a:spcPct val="90000"/>
              </a:lnSpc>
              <a:spcBef>
                <a:spcPts val="375"/>
              </a:spcBef>
              <a:spcAft>
                <a:spcPts val="0"/>
              </a:spcAft>
              <a:buClr>
                <a:srgbClr val="888888"/>
              </a:buClr>
              <a:buSzPts val="1200"/>
              <a:buNone/>
              <a:defRPr sz="1200">
                <a:solidFill>
                  <a:srgbClr val="888888"/>
                </a:solidFill>
              </a:defRPr>
            </a:lvl4pPr>
            <a:lvl5pPr marL="2286000" lvl="4" indent="-228600" algn="l" rtl="0">
              <a:lnSpc>
                <a:spcPct val="90000"/>
              </a:lnSpc>
              <a:spcBef>
                <a:spcPts val="375"/>
              </a:spcBef>
              <a:spcAft>
                <a:spcPts val="0"/>
              </a:spcAft>
              <a:buClr>
                <a:srgbClr val="888888"/>
              </a:buClr>
              <a:buSzPts val="1200"/>
              <a:buNone/>
              <a:defRPr sz="1200">
                <a:solidFill>
                  <a:srgbClr val="888888"/>
                </a:solidFill>
              </a:defRPr>
            </a:lvl5pPr>
            <a:lvl6pPr marL="2743200" lvl="5" indent="-228600" algn="l" rtl="0">
              <a:lnSpc>
                <a:spcPct val="90000"/>
              </a:lnSpc>
              <a:spcBef>
                <a:spcPts val="375"/>
              </a:spcBef>
              <a:spcAft>
                <a:spcPts val="0"/>
              </a:spcAft>
              <a:buClr>
                <a:srgbClr val="888888"/>
              </a:buClr>
              <a:buSzPts val="1200"/>
              <a:buNone/>
              <a:defRPr sz="1200">
                <a:solidFill>
                  <a:srgbClr val="888888"/>
                </a:solidFill>
              </a:defRPr>
            </a:lvl6pPr>
            <a:lvl7pPr marL="3200400" lvl="6" indent="-228600" algn="l" rtl="0">
              <a:lnSpc>
                <a:spcPct val="90000"/>
              </a:lnSpc>
              <a:spcBef>
                <a:spcPts val="375"/>
              </a:spcBef>
              <a:spcAft>
                <a:spcPts val="0"/>
              </a:spcAft>
              <a:buClr>
                <a:srgbClr val="888888"/>
              </a:buClr>
              <a:buSzPts val="1200"/>
              <a:buNone/>
              <a:defRPr sz="1200">
                <a:solidFill>
                  <a:srgbClr val="888888"/>
                </a:solidFill>
              </a:defRPr>
            </a:lvl7pPr>
            <a:lvl8pPr marL="3657600" lvl="7" indent="-228600" algn="l" rtl="0">
              <a:lnSpc>
                <a:spcPct val="90000"/>
              </a:lnSpc>
              <a:spcBef>
                <a:spcPts val="375"/>
              </a:spcBef>
              <a:spcAft>
                <a:spcPts val="0"/>
              </a:spcAft>
              <a:buClr>
                <a:srgbClr val="888888"/>
              </a:buClr>
              <a:buSzPts val="1200"/>
              <a:buNone/>
              <a:defRPr sz="1200">
                <a:solidFill>
                  <a:srgbClr val="888888"/>
                </a:solidFill>
              </a:defRPr>
            </a:lvl8pPr>
            <a:lvl9pPr marL="4114800" lvl="8" indent="-228600" algn="l" rtl="0">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13" name="Google Shape;113;g2742d3792db_0_46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4" name="Google Shape;114;g2742d3792db_0_46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5" name="Google Shape;115;g2742d3792db_0_46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6"/>
        <p:cNvGrpSpPr/>
        <p:nvPr/>
      </p:nvGrpSpPr>
      <p:grpSpPr>
        <a:xfrm>
          <a:off x="0" y="0"/>
          <a:ext cx="0" cy="0"/>
          <a:chOff x="0" y="0"/>
          <a:chExt cx="0" cy="0"/>
        </a:xfrm>
      </p:grpSpPr>
      <p:sp>
        <p:nvSpPr>
          <p:cNvPr id="117" name="Google Shape;117;g2742d3792db_0_472"/>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8" name="Google Shape;118;g2742d3792db_0_472"/>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1800"/>
              <a:buNone/>
              <a:defRPr sz="1800"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50"/>
              <a:buNone/>
              <a:defRPr sz="1350"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19" name="Google Shape;119;g2742d3792db_0_472"/>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20" name="Google Shape;120;g2742d3792db_0_472"/>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1800"/>
              <a:buNone/>
              <a:defRPr sz="1800"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50"/>
              <a:buNone/>
              <a:defRPr sz="1350"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21" name="Google Shape;121;g2742d3792db_0_472"/>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22" name="Google Shape;122;g2742d3792db_0_47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3" name="Google Shape;123;g2742d3792db_0_47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4" name="Google Shape;124;g2742d3792db_0_47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25"/>
        <p:cNvGrpSpPr/>
        <p:nvPr/>
      </p:nvGrpSpPr>
      <p:grpSpPr>
        <a:xfrm>
          <a:off x="0" y="0"/>
          <a:ext cx="0" cy="0"/>
          <a:chOff x="0" y="0"/>
          <a:chExt cx="0" cy="0"/>
        </a:xfrm>
      </p:grpSpPr>
      <p:sp>
        <p:nvSpPr>
          <p:cNvPr id="126" name="Google Shape;126;g2742d3792db_0_48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7" name="Google Shape;127;g2742d3792db_0_48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8" name="Google Shape;128;g2742d3792db_0_48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29"/>
        <p:cNvGrpSpPr/>
        <p:nvPr/>
      </p:nvGrpSpPr>
      <p:grpSpPr>
        <a:xfrm>
          <a:off x="0" y="0"/>
          <a:ext cx="0" cy="0"/>
          <a:chOff x="0" y="0"/>
          <a:chExt cx="0" cy="0"/>
        </a:xfrm>
      </p:grpSpPr>
      <p:sp>
        <p:nvSpPr>
          <p:cNvPr id="130" name="Google Shape;130;g2742d3792db_0_485"/>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1" name="Google Shape;131;g2742d3792db_0_485"/>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rmAutofit/>
          </a:bodyPr>
          <a:lstStyle>
            <a:lvl1pPr marL="457200" lvl="0" indent="-381000" algn="l" rtl="0">
              <a:lnSpc>
                <a:spcPct val="90000"/>
              </a:lnSpc>
              <a:spcBef>
                <a:spcPts val="750"/>
              </a:spcBef>
              <a:spcAft>
                <a:spcPts val="0"/>
              </a:spcAft>
              <a:buClr>
                <a:schemeClr val="dk1"/>
              </a:buClr>
              <a:buSzPts val="2400"/>
              <a:buChar char="•"/>
              <a:defRPr sz="2400"/>
            </a:lvl1pPr>
            <a:lvl2pPr marL="914400" lvl="1" indent="-361950" algn="l" rtl="0">
              <a:lnSpc>
                <a:spcPct val="90000"/>
              </a:lnSpc>
              <a:spcBef>
                <a:spcPts val="375"/>
              </a:spcBef>
              <a:spcAft>
                <a:spcPts val="0"/>
              </a:spcAft>
              <a:buClr>
                <a:schemeClr val="dk1"/>
              </a:buClr>
              <a:buSzPts val="2100"/>
              <a:buChar char="•"/>
              <a:defRPr sz="2100"/>
            </a:lvl2pPr>
            <a:lvl3pPr marL="1371600" lvl="2" indent="-342900" algn="l" rtl="0">
              <a:lnSpc>
                <a:spcPct val="90000"/>
              </a:lnSpc>
              <a:spcBef>
                <a:spcPts val="375"/>
              </a:spcBef>
              <a:spcAft>
                <a:spcPts val="0"/>
              </a:spcAft>
              <a:buClr>
                <a:schemeClr val="dk1"/>
              </a:buClr>
              <a:buSzPts val="1800"/>
              <a:buChar char="•"/>
              <a:defRPr sz="1800"/>
            </a:lvl3pPr>
            <a:lvl4pPr marL="1828800" lvl="3" indent="-323850" algn="l" rtl="0">
              <a:lnSpc>
                <a:spcPct val="90000"/>
              </a:lnSpc>
              <a:spcBef>
                <a:spcPts val="375"/>
              </a:spcBef>
              <a:spcAft>
                <a:spcPts val="0"/>
              </a:spcAft>
              <a:buClr>
                <a:schemeClr val="dk1"/>
              </a:buClr>
              <a:buSzPts val="1500"/>
              <a:buChar char="•"/>
              <a:defRPr sz="1500"/>
            </a:lvl4pPr>
            <a:lvl5pPr marL="2286000" lvl="4" indent="-323850" algn="l" rtl="0">
              <a:lnSpc>
                <a:spcPct val="90000"/>
              </a:lnSpc>
              <a:spcBef>
                <a:spcPts val="375"/>
              </a:spcBef>
              <a:spcAft>
                <a:spcPts val="0"/>
              </a:spcAft>
              <a:buClr>
                <a:schemeClr val="dk1"/>
              </a:buClr>
              <a:buSzPts val="1500"/>
              <a:buChar char="•"/>
              <a:defRPr sz="1500"/>
            </a:lvl5pPr>
            <a:lvl6pPr marL="2743200" lvl="5" indent="-323850" algn="l" rtl="0">
              <a:lnSpc>
                <a:spcPct val="90000"/>
              </a:lnSpc>
              <a:spcBef>
                <a:spcPts val="375"/>
              </a:spcBef>
              <a:spcAft>
                <a:spcPts val="0"/>
              </a:spcAft>
              <a:buClr>
                <a:schemeClr val="dk1"/>
              </a:buClr>
              <a:buSzPts val="1500"/>
              <a:buChar char="•"/>
              <a:defRPr sz="1500"/>
            </a:lvl6pPr>
            <a:lvl7pPr marL="3200400" lvl="6" indent="-323850" algn="l" rtl="0">
              <a:lnSpc>
                <a:spcPct val="90000"/>
              </a:lnSpc>
              <a:spcBef>
                <a:spcPts val="375"/>
              </a:spcBef>
              <a:spcAft>
                <a:spcPts val="0"/>
              </a:spcAft>
              <a:buClr>
                <a:schemeClr val="dk1"/>
              </a:buClr>
              <a:buSzPts val="1500"/>
              <a:buChar char="•"/>
              <a:defRPr sz="1500"/>
            </a:lvl7pPr>
            <a:lvl8pPr marL="3657600" lvl="7" indent="-323850" algn="l" rtl="0">
              <a:lnSpc>
                <a:spcPct val="90000"/>
              </a:lnSpc>
              <a:spcBef>
                <a:spcPts val="375"/>
              </a:spcBef>
              <a:spcAft>
                <a:spcPts val="0"/>
              </a:spcAft>
              <a:buClr>
                <a:schemeClr val="dk1"/>
              </a:buClr>
              <a:buSzPts val="1500"/>
              <a:buChar char="•"/>
              <a:defRPr sz="1500"/>
            </a:lvl8pPr>
            <a:lvl9pPr marL="4114800" lvl="8" indent="-323850" algn="l" rtl="0">
              <a:lnSpc>
                <a:spcPct val="90000"/>
              </a:lnSpc>
              <a:spcBef>
                <a:spcPts val="375"/>
              </a:spcBef>
              <a:spcAft>
                <a:spcPts val="0"/>
              </a:spcAft>
              <a:buClr>
                <a:schemeClr val="dk1"/>
              </a:buClr>
              <a:buSzPts val="1500"/>
              <a:buChar char="•"/>
              <a:defRPr sz="1500"/>
            </a:lvl9pPr>
          </a:lstStyle>
          <a:p>
            <a:endParaRPr/>
          </a:p>
        </p:txBody>
      </p:sp>
      <p:sp>
        <p:nvSpPr>
          <p:cNvPr id="132" name="Google Shape;132;g2742d3792db_0_485"/>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0"/>
              <a:buNone/>
              <a:defRPr sz="1050"/>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133" name="Google Shape;133;g2742d3792db_0_48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4" name="Google Shape;134;g2742d3792db_0_48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5" name="Google Shape;135;g2742d3792db_0_48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20;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36"/>
        <p:cNvGrpSpPr/>
        <p:nvPr/>
      </p:nvGrpSpPr>
      <p:grpSpPr>
        <a:xfrm>
          <a:off x="0" y="0"/>
          <a:ext cx="0" cy="0"/>
          <a:chOff x="0" y="0"/>
          <a:chExt cx="0" cy="0"/>
        </a:xfrm>
      </p:grpSpPr>
      <p:sp>
        <p:nvSpPr>
          <p:cNvPr id="137" name="Google Shape;137;g2742d3792db_0_49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8" name="Google Shape;138;g2742d3792db_0_492"/>
          <p:cNvSpPr>
            <a:spLocks noGrp="1"/>
          </p:cNvSpPr>
          <p:nvPr>
            <p:ph type="pic" idx="2"/>
          </p:nvPr>
        </p:nvSpPr>
        <p:spPr>
          <a:xfrm>
            <a:off x="3887391" y="987426"/>
            <a:ext cx="4629300" cy="4873500"/>
          </a:xfrm>
          <a:prstGeom prst="rect">
            <a:avLst/>
          </a:prstGeom>
          <a:noFill/>
          <a:ln>
            <a:noFill/>
          </a:ln>
        </p:spPr>
      </p:sp>
      <p:sp>
        <p:nvSpPr>
          <p:cNvPr id="139" name="Google Shape;139;g2742d3792db_0_492"/>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0"/>
              <a:buNone/>
              <a:defRPr sz="1050"/>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140" name="Google Shape;140;g2742d3792db_0_492"/>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g2742d3792db_0_492"/>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2" name="Google Shape;142;g2742d3792db_0_492"/>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43"/>
        <p:cNvGrpSpPr/>
        <p:nvPr/>
      </p:nvGrpSpPr>
      <p:grpSpPr>
        <a:xfrm>
          <a:off x="0" y="0"/>
          <a:ext cx="0" cy="0"/>
          <a:chOff x="0" y="0"/>
          <a:chExt cx="0" cy="0"/>
        </a:xfrm>
      </p:grpSpPr>
      <p:sp>
        <p:nvSpPr>
          <p:cNvPr id="144" name="Google Shape;144;g2742d3792db_0_499"/>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g2742d3792db_0_499"/>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46" name="Google Shape;146;g2742d3792db_0_499"/>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g2742d3792db_0_499"/>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8" name="Google Shape;148;g2742d3792db_0_49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9"/>
        <p:cNvGrpSpPr/>
        <p:nvPr/>
      </p:nvGrpSpPr>
      <p:grpSpPr>
        <a:xfrm>
          <a:off x="0" y="0"/>
          <a:ext cx="0" cy="0"/>
          <a:chOff x="0" y="0"/>
          <a:chExt cx="0" cy="0"/>
        </a:xfrm>
      </p:grpSpPr>
      <p:sp>
        <p:nvSpPr>
          <p:cNvPr id="150" name="Google Shape;150;g2742d3792db_0_505"/>
          <p:cNvSpPr txBox="1">
            <a:spLocks noGrp="1"/>
          </p:cNvSpPr>
          <p:nvPr>
            <p:ph type="title"/>
          </p:nvPr>
        </p:nvSpPr>
        <p:spPr>
          <a:xfrm rot="5400000">
            <a:off x="4623601" y="2285276"/>
            <a:ext cx="5811900" cy="1971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1" name="Google Shape;151;g2742d3792db_0_505"/>
          <p:cNvSpPr txBox="1">
            <a:spLocks noGrp="1"/>
          </p:cNvSpPr>
          <p:nvPr>
            <p:ph type="body" idx="1"/>
          </p:nvPr>
        </p:nvSpPr>
        <p:spPr>
          <a:xfrm rot="5400000">
            <a:off x="623025" y="370674"/>
            <a:ext cx="5811900" cy="5800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2" name="Google Shape;152;g2742d3792db_0_505"/>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3" name="Google Shape;153;g2742d3792db_0_505"/>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g2742d3792db_0_505"/>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8"/>
        <p:cNvGrpSpPr/>
        <p:nvPr/>
      </p:nvGrpSpPr>
      <p:grpSpPr>
        <a:xfrm>
          <a:off x="0" y="0"/>
          <a:ext cx="0" cy="0"/>
          <a:chOff x="0" y="0"/>
          <a:chExt cx="0" cy="0"/>
        </a:xfrm>
      </p:grpSpPr>
      <p:sp>
        <p:nvSpPr>
          <p:cNvPr id="29" name="Google Shape;29;p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7" name="Google Shape;37;p10"/>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4" name="Google Shape;44;p11"/>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 name="Google Shape;45;p11"/>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6" name="Google Shape;46;p11"/>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 name="Google Shape;47;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7" name="Google Shape;57;p13"/>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8" name="Google Shape;58;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4"/>
          <p:cNvSpPr>
            <a:spLocks noGrp="1"/>
          </p:cNvSpPr>
          <p:nvPr>
            <p:ph type="pic" idx="2"/>
          </p:nvPr>
        </p:nvSpPr>
        <p:spPr>
          <a:xfrm>
            <a:off x="3887391" y="987426"/>
            <a:ext cx="4629150" cy="4873625"/>
          </a:xfrm>
          <a:prstGeom prst="rect">
            <a:avLst/>
          </a:prstGeom>
          <a:noFill/>
          <a:ln>
            <a:noFill/>
          </a:ln>
        </p:spPr>
      </p:sp>
      <p:sp>
        <p:nvSpPr>
          <p:cNvPr id="64" name="Google Shape;64;p14"/>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5" name="Google Shape;65;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80"/>
        <p:cNvGrpSpPr/>
        <p:nvPr/>
      </p:nvGrpSpPr>
      <p:grpSpPr>
        <a:xfrm>
          <a:off x="0" y="0"/>
          <a:ext cx="0" cy="0"/>
          <a:chOff x="0" y="0"/>
          <a:chExt cx="0" cy="0"/>
        </a:xfrm>
      </p:grpSpPr>
      <p:sp>
        <p:nvSpPr>
          <p:cNvPr id="81" name="Google Shape;81;g2742d3792db_0_436"/>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g2742d3792db_0_436"/>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g2742d3792db_0_43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2742d3792db_0_43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g2742d3792db_0_43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1"/>
          <p:cNvSpPr txBox="1"/>
          <p:nvPr/>
        </p:nvSpPr>
        <p:spPr>
          <a:xfrm>
            <a:off x="1205097" y="2294598"/>
            <a:ext cx="36708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PE" sz="2200" b="1">
                <a:solidFill>
                  <a:schemeClr val="lt1"/>
                </a:solidFill>
                <a:latin typeface="Calibri"/>
                <a:ea typeface="Calibri"/>
                <a:cs typeface="Calibri"/>
                <a:sym typeface="Calibri"/>
              </a:rPr>
              <a:t>Tecnología de información I</a:t>
            </a:r>
            <a:endParaRPr sz="2200" b="1" i="0" u="none" strike="noStrike" cap="none">
              <a:solidFill>
                <a:schemeClr val="lt1"/>
              </a:solidFill>
              <a:latin typeface="Calibri"/>
              <a:ea typeface="Calibri"/>
              <a:cs typeface="Calibri"/>
              <a:sym typeface="Calibri"/>
            </a:endParaRPr>
          </a:p>
        </p:txBody>
      </p:sp>
      <p:sp>
        <p:nvSpPr>
          <p:cNvPr id="160" name="Google Shape;160;p1"/>
          <p:cNvSpPr txBox="1"/>
          <p:nvPr/>
        </p:nvSpPr>
        <p:spPr>
          <a:xfrm>
            <a:off x="1205097" y="3319943"/>
            <a:ext cx="36708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PE" sz="1400" b="1" i="0" u="none" strike="noStrike" cap="none">
                <a:solidFill>
                  <a:schemeClr val="lt1"/>
                </a:solidFill>
                <a:latin typeface="Calibri"/>
                <a:ea typeface="Calibri"/>
                <a:cs typeface="Calibri"/>
                <a:sym typeface="Calibri"/>
              </a:rPr>
              <a:t>Docente: Jhon Edilberto Monroy Barrios</a:t>
            </a:r>
            <a:endParaRPr sz="1400" b="1" i="0" u="none" strike="noStrike" cap="none">
              <a:solidFill>
                <a:schemeClr val="lt1"/>
              </a:solidFill>
              <a:latin typeface="Calibri"/>
              <a:ea typeface="Calibri"/>
              <a:cs typeface="Calibri"/>
              <a:sym typeface="Calibri"/>
            </a:endParaRPr>
          </a:p>
        </p:txBody>
      </p:sp>
      <p:sp>
        <p:nvSpPr>
          <p:cNvPr id="161" name="Google Shape;161;p1"/>
          <p:cNvSpPr txBox="1"/>
          <p:nvPr/>
        </p:nvSpPr>
        <p:spPr>
          <a:xfrm>
            <a:off x="7172588" y="6431764"/>
            <a:ext cx="179593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s-PE" sz="1000" b="1" i="0" u="none" strike="noStrike" cap="none">
                <a:solidFill>
                  <a:schemeClr val="lt1"/>
                </a:solidFill>
                <a:latin typeface="Calibri"/>
                <a:ea typeface="Calibri"/>
                <a:cs typeface="Calibri"/>
                <a:sym typeface="Calibri"/>
              </a:rPr>
              <a:t>Semestre Académico 2023  -</a:t>
            </a:r>
            <a:r>
              <a:rPr lang="es-PE" sz="1000" b="1">
                <a:solidFill>
                  <a:schemeClr val="lt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62" name="Google Shape;162;p1"/>
          <p:cNvSpPr txBox="1"/>
          <p:nvPr/>
        </p:nvSpPr>
        <p:spPr>
          <a:xfrm>
            <a:off x="1205097" y="2007008"/>
            <a:ext cx="12192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a:solidFill>
                  <a:schemeClr val="lt1"/>
                </a:solidFill>
                <a:latin typeface="Calibri"/>
                <a:ea typeface="Calibri"/>
                <a:cs typeface="Calibri"/>
                <a:sym typeface="Calibri"/>
              </a:rPr>
              <a:t>Asignatura</a:t>
            </a:r>
            <a:endParaRPr sz="1200" b="1" i="0" u="none" strike="noStrike" cap="none">
              <a:solidFill>
                <a:schemeClr val="lt1"/>
              </a:solidFill>
              <a:latin typeface="Calibri"/>
              <a:ea typeface="Calibri"/>
              <a:cs typeface="Calibri"/>
              <a:sym typeface="Calibri"/>
            </a:endParaRPr>
          </a:p>
        </p:txBody>
      </p:sp>
      <p:sp>
        <p:nvSpPr>
          <p:cNvPr id="163" name="Google Shape;163;p1"/>
          <p:cNvSpPr/>
          <p:nvPr/>
        </p:nvSpPr>
        <p:spPr>
          <a:xfrm>
            <a:off x="1213850" y="4174400"/>
            <a:ext cx="3105300" cy="430800"/>
          </a:xfrm>
          <a:prstGeom prst="rect">
            <a:avLst/>
          </a:prstGeom>
          <a:solidFill>
            <a:srgbClr val="EB00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PE" b="1">
                <a:solidFill>
                  <a:schemeClr val="lt1"/>
                </a:solidFill>
                <a:latin typeface="Calibri"/>
                <a:ea typeface="Calibri"/>
                <a:cs typeface="Calibri"/>
                <a:sym typeface="Calibri"/>
              </a:rPr>
              <a:t>Literatura</a:t>
            </a:r>
            <a:endParaRPr b="1">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742d3792db_0_356"/>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Resta Binaria</a:t>
            </a:r>
            <a:endParaRPr/>
          </a:p>
        </p:txBody>
      </p:sp>
      <p:sp>
        <p:nvSpPr>
          <p:cNvPr id="232" name="Google Shape;232;g2742d3792db_0_356"/>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La resta es prácticamente igual que el sistema de decimal, ya que se utiliza el mismo término de que pide prestado al número de la siguiente fila cuando el número a restar es inferior que el que resta.</a:t>
            </a:r>
            <a:endParaRPr/>
          </a:p>
          <a:p>
            <a:pPr marL="0" lvl="0" indent="0" algn="l" rtl="0">
              <a:spcBef>
                <a:spcPts val="750"/>
              </a:spcBef>
              <a:spcAft>
                <a:spcPts val="0"/>
              </a:spcAft>
              <a:buNone/>
            </a:pPr>
            <a:endParaRPr/>
          </a:p>
          <a:p>
            <a:pPr marL="0" lvl="0" indent="0" algn="l" rtl="0">
              <a:spcBef>
                <a:spcPts val="750"/>
              </a:spcBef>
              <a:spcAft>
                <a:spcPts val="0"/>
              </a:spcAft>
              <a:buClr>
                <a:schemeClr val="dk1"/>
              </a:buClr>
              <a:buSzPts val="1100"/>
              <a:buFont typeface="Arial"/>
              <a:buNone/>
            </a:pPr>
            <a:r>
              <a:rPr lang="es-PE"/>
              <a:t>Reglas para realizar la suma binaria:</a:t>
            </a:r>
            <a:endParaRPr/>
          </a:p>
          <a:p>
            <a:pPr marL="0" lvl="0" indent="0" algn="l" rtl="0">
              <a:spcBef>
                <a:spcPts val="750"/>
              </a:spcBef>
              <a:spcAft>
                <a:spcPts val="0"/>
              </a:spcAft>
              <a:buClr>
                <a:schemeClr val="dk1"/>
              </a:buClr>
              <a:buSzPts val="1100"/>
              <a:buFont typeface="Arial"/>
              <a:buNone/>
            </a:pPr>
            <a:endParaRPr/>
          </a:p>
          <a:p>
            <a:pPr marL="0" lvl="0" indent="0" algn="l" rtl="0">
              <a:spcBef>
                <a:spcPts val="750"/>
              </a:spcBef>
              <a:spcAft>
                <a:spcPts val="0"/>
              </a:spcAft>
              <a:buClr>
                <a:schemeClr val="dk1"/>
              </a:buClr>
              <a:buSzPts val="1100"/>
              <a:buFont typeface="Arial"/>
              <a:buNone/>
            </a:pPr>
            <a:r>
              <a:rPr lang="es-PE"/>
              <a:t>0 – 0 = 0</a:t>
            </a:r>
            <a:endParaRPr/>
          </a:p>
          <a:p>
            <a:pPr marL="0" lvl="0" indent="0" algn="l" rtl="0">
              <a:spcBef>
                <a:spcPts val="750"/>
              </a:spcBef>
              <a:spcAft>
                <a:spcPts val="0"/>
              </a:spcAft>
              <a:buClr>
                <a:schemeClr val="dk1"/>
              </a:buClr>
              <a:buSzPts val="1100"/>
              <a:buFont typeface="Arial"/>
              <a:buNone/>
            </a:pPr>
            <a:r>
              <a:rPr lang="es-PE"/>
              <a:t>0 – 1 = 1</a:t>
            </a:r>
            <a:r>
              <a:rPr lang="es-PE" sz="1500">
                <a:highlight>
                  <a:srgbClr val="FFFFFF"/>
                </a:highlight>
                <a:latin typeface="Arial"/>
                <a:ea typeface="Arial"/>
                <a:cs typeface="Arial"/>
                <a:sym typeface="Arial"/>
              </a:rPr>
              <a:t> </a:t>
            </a:r>
            <a:r>
              <a:rPr lang="es-PE"/>
              <a:t>con un acarreo de 1</a:t>
            </a:r>
            <a:endParaRPr/>
          </a:p>
          <a:p>
            <a:pPr marL="0" lvl="0" indent="0" algn="l" rtl="0">
              <a:spcBef>
                <a:spcPts val="750"/>
              </a:spcBef>
              <a:spcAft>
                <a:spcPts val="0"/>
              </a:spcAft>
              <a:buClr>
                <a:schemeClr val="dk1"/>
              </a:buClr>
              <a:buSzPts val="1100"/>
              <a:buFont typeface="Arial"/>
              <a:buNone/>
            </a:pPr>
            <a:r>
              <a:rPr lang="es-PE"/>
              <a:t>1 – 0 = 1</a:t>
            </a:r>
            <a:endParaRPr/>
          </a:p>
          <a:p>
            <a:pPr marL="0" lvl="0" indent="0" algn="l" rtl="0">
              <a:spcBef>
                <a:spcPts val="750"/>
              </a:spcBef>
              <a:spcAft>
                <a:spcPts val="0"/>
              </a:spcAft>
              <a:buClr>
                <a:schemeClr val="dk1"/>
              </a:buClr>
              <a:buSzPts val="1100"/>
              <a:buFont typeface="Arial"/>
              <a:buNone/>
            </a:pPr>
            <a:r>
              <a:rPr lang="es-PE"/>
              <a:t>1 – 1 = 0</a:t>
            </a:r>
            <a:endParaRPr/>
          </a:p>
          <a:p>
            <a:pPr marL="0" lvl="0" indent="0" algn="l" rtl="0">
              <a:spcBef>
                <a:spcPts val="750"/>
              </a:spcBef>
              <a:spcAft>
                <a:spcPts val="0"/>
              </a:spcAft>
              <a:buNone/>
            </a:pPr>
            <a:endParaRPr/>
          </a:p>
        </p:txBody>
      </p:sp>
      <p:pic>
        <p:nvPicPr>
          <p:cNvPr id="233" name="Google Shape;233;g2742d3792db_0_356"/>
          <p:cNvPicPr preferRelativeResize="0"/>
          <p:nvPr/>
        </p:nvPicPr>
        <p:blipFill>
          <a:blip r:embed="rId3">
            <a:alphaModFix/>
          </a:blip>
          <a:stretch>
            <a:fillRect/>
          </a:stretch>
        </p:blipFill>
        <p:spPr>
          <a:xfrm>
            <a:off x="4734750" y="3229577"/>
            <a:ext cx="3574325" cy="304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742d3792db_0_364"/>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Ejemplo resta</a:t>
            </a:r>
            <a:endParaRPr/>
          </a:p>
        </p:txBody>
      </p:sp>
      <p:sp>
        <p:nvSpPr>
          <p:cNvPr id="239" name="Google Shape;239;g2742d3792db_0_364"/>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Restemos el número binario 01010 del número 11100, entonces tendremos: 11100 – 01010, configuremos la operación</a:t>
            </a:r>
            <a:endParaRPr/>
          </a:p>
        </p:txBody>
      </p:sp>
      <p:pic>
        <p:nvPicPr>
          <p:cNvPr id="240" name="Google Shape;240;g2742d3792db_0_364"/>
          <p:cNvPicPr preferRelativeResize="0"/>
          <p:nvPr/>
        </p:nvPicPr>
        <p:blipFill>
          <a:blip r:embed="rId3">
            <a:alphaModFix/>
          </a:blip>
          <a:stretch>
            <a:fillRect/>
          </a:stretch>
        </p:blipFill>
        <p:spPr>
          <a:xfrm>
            <a:off x="3041688" y="3181438"/>
            <a:ext cx="2333625" cy="1876425"/>
          </a:xfrm>
          <a:prstGeom prst="rect">
            <a:avLst/>
          </a:prstGeom>
          <a:noFill/>
          <a:ln>
            <a:noFill/>
          </a:ln>
        </p:spPr>
      </p:pic>
      <p:sp>
        <p:nvSpPr>
          <p:cNvPr id="241" name="Google Shape;241;g2742d3792db_0_364"/>
          <p:cNvSpPr txBox="1"/>
          <p:nvPr/>
        </p:nvSpPr>
        <p:spPr>
          <a:xfrm>
            <a:off x="4408450" y="3177450"/>
            <a:ext cx="1866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42" name="Google Shape;242;g2742d3792db_0_364"/>
          <p:cNvSpPr txBox="1"/>
          <p:nvPr/>
        </p:nvSpPr>
        <p:spPr>
          <a:xfrm>
            <a:off x="3991475" y="3177450"/>
            <a:ext cx="2415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43" name="Google Shape;243;g2742d3792db_0_364"/>
          <p:cNvPicPr preferRelativeResize="0"/>
          <p:nvPr/>
        </p:nvPicPr>
        <p:blipFill rotWithShape="1">
          <a:blip r:embed="rId4">
            <a:alphaModFix/>
          </a:blip>
          <a:srcRect l="27850" t="13636" r="68837" b="75870"/>
          <a:stretch/>
        </p:blipFill>
        <p:spPr>
          <a:xfrm>
            <a:off x="4164125" y="3503250"/>
            <a:ext cx="302924" cy="43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2742d3792db_0_375"/>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a:t>
            </a:r>
            <a:endParaRPr/>
          </a:p>
        </p:txBody>
      </p:sp>
      <p:sp>
        <p:nvSpPr>
          <p:cNvPr id="249" name="Google Shape;249;g2742d3792db_0_375"/>
          <p:cNvSpPr txBox="1">
            <a:spLocks noGrp="1"/>
          </p:cNvSpPr>
          <p:nvPr>
            <p:ph type="body" idx="1"/>
          </p:nvPr>
        </p:nvSpPr>
        <p:spPr>
          <a:xfrm>
            <a:off x="721600" y="1784250"/>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- 10110                                           111001</a:t>
            </a:r>
            <a:endParaRPr/>
          </a:p>
          <a:p>
            <a:pPr marL="0" lvl="0" indent="0" algn="l" rtl="0">
              <a:spcBef>
                <a:spcPts val="750"/>
              </a:spcBef>
              <a:spcAft>
                <a:spcPts val="0"/>
              </a:spcAft>
              <a:buNone/>
            </a:pPr>
            <a:r>
              <a:rPr lang="es-PE"/>
              <a:t>     1101                                           101011</a:t>
            </a:r>
            <a:endParaRPr/>
          </a:p>
          <a:p>
            <a:pPr marL="0" lvl="0" indent="0" algn="l" rtl="0">
              <a:spcBef>
                <a:spcPts val="750"/>
              </a:spcBef>
              <a:spcAft>
                <a:spcPts val="0"/>
              </a:spcAft>
              <a:buNone/>
            </a:pPr>
            <a:endParaRPr/>
          </a:p>
        </p:txBody>
      </p:sp>
      <p:cxnSp>
        <p:nvCxnSpPr>
          <p:cNvPr id="250" name="Google Shape;250;g2742d3792db_0_375"/>
          <p:cNvCxnSpPr/>
          <p:nvPr/>
        </p:nvCxnSpPr>
        <p:spPr>
          <a:xfrm rot="10800000" flipH="1">
            <a:off x="721600" y="2700075"/>
            <a:ext cx="1152000" cy="11100"/>
          </a:xfrm>
          <a:prstGeom prst="straightConnector1">
            <a:avLst/>
          </a:prstGeom>
          <a:noFill/>
          <a:ln w="38100" cap="flat" cmpd="sng">
            <a:solidFill>
              <a:schemeClr val="dk2"/>
            </a:solidFill>
            <a:prstDash val="solid"/>
            <a:round/>
            <a:headEnd type="none" w="med" len="med"/>
            <a:tailEnd type="none" w="med" len="med"/>
          </a:ln>
        </p:spPr>
      </p:cxnSp>
      <p:cxnSp>
        <p:nvCxnSpPr>
          <p:cNvPr id="251" name="Google Shape;251;g2742d3792db_0_375"/>
          <p:cNvCxnSpPr/>
          <p:nvPr/>
        </p:nvCxnSpPr>
        <p:spPr>
          <a:xfrm rot="10800000" flipH="1">
            <a:off x="4088950" y="2700075"/>
            <a:ext cx="1152000" cy="111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742d3792db_0_384"/>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a:t>
            </a:r>
            <a:endParaRPr/>
          </a:p>
        </p:txBody>
      </p:sp>
      <p:sp>
        <p:nvSpPr>
          <p:cNvPr id="257" name="Google Shape;257;g2742d3792db_0_384"/>
          <p:cNvSpPr txBox="1">
            <a:spLocks noGrp="1"/>
          </p:cNvSpPr>
          <p:nvPr>
            <p:ph type="body" idx="1"/>
          </p:nvPr>
        </p:nvSpPr>
        <p:spPr>
          <a:xfrm>
            <a:off x="510400" y="16908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- 10110                                           111001</a:t>
            </a:r>
            <a:endParaRPr/>
          </a:p>
          <a:p>
            <a:pPr marL="0" lvl="0" indent="0" algn="l" rtl="0">
              <a:spcBef>
                <a:spcPts val="750"/>
              </a:spcBef>
              <a:spcAft>
                <a:spcPts val="0"/>
              </a:spcAft>
              <a:buNone/>
            </a:pPr>
            <a:r>
              <a:rPr lang="es-PE"/>
              <a:t>     1101                                           101011</a:t>
            </a:r>
            <a:endParaRPr/>
          </a:p>
          <a:p>
            <a:pPr marL="0" lvl="0" indent="0" algn="l" rtl="0">
              <a:spcBef>
                <a:spcPts val="750"/>
              </a:spcBef>
              <a:spcAft>
                <a:spcPts val="0"/>
              </a:spcAft>
              <a:buNone/>
            </a:pPr>
            <a:r>
              <a:rPr lang="es-PE"/>
              <a:t>   01001                                           001110</a:t>
            </a:r>
            <a:endParaRPr/>
          </a:p>
        </p:txBody>
      </p:sp>
      <p:cxnSp>
        <p:nvCxnSpPr>
          <p:cNvPr id="258" name="Google Shape;258;g2742d3792db_0_384"/>
          <p:cNvCxnSpPr/>
          <p:nvPr/>
        </p:nvCxnSpPr>
        <p:spPr>
          <a:xfrm rot="10800000" flipH="1">
            <a:off x="721600" y="2529925"/>
            <a:ext cx="1152000" cy="11100"/>
          </a:xfrm>
          <a:prstGeom prst="straightConnector1">
            <a:avLst/>
          </a:prstGeom>
          <a:noFill/>
          <a:ln w="38100" cap="flat" cmpd="sng">
            <a:solidFill>
              <a:schemeClr val="dk2"/>
            </a:solidFill>
            <a:prstDash val="solid"/>
            <a:round/>
            <a:headEnd type="none" w="med" len="med"/>
            <a:tailEnd type="none" w="med" len="med"/>
          </a:ln>
        </p:spPr>
      </p:cxnSp>
      <p:cxnSp>
        <p:nvCxnSpPr>
          <p:cNvPr id="259" name="Google Shape;259;g2742d3792db_0_384"/>
          <p:cNvCxnSpPr/>
          <p:nvPr/>
        </p:nvCxnSpPr>
        <p:spPr>
          <a:xfrm rot="10800000" flipH="1">
            <a:off x="3996000" y="2529925"/>
            <a:ext cx="1152000" cy="11100"/>
          </a:xfrm>
          <a:prstGeom prst="straightConnector1">
            <a:avLst/>
          </a:prstGeom>
          <a:noFill/>
          <a:ln w="38100" cap="flat" cmpd="sng">
            <a:solidFill>
              <a:schemeClr val="dk2"/>
            </a:solidFill>
            <a:prstDash val="solid"/>
            <a:round/>
            <a:headEnd type="none" w="med" len="med"/>
            <a:tailEnd type="none" w="med" len="med"/>
          </a:ln>
        </p:spPr>
      </p:cxnSp>
      <p:pic>
        <p:nvPicPr>
          <p:cNvPr id="260" name="Google Shape;260;g2742d3792db_0_384"/>
          <p:cNvPicPr preferRelativeResize="0"/>
          <p:nvPr/>
        </p:nvPicPr>
        <p:blipFill rotWithShape="1">
          <a:blip r:embed="rId3">
            <a:alphaModFix/>
          </a:blip>
          <a:srcRect b="5159"/>
          <a:stretch/>
        </p:blipFill>
        <p:spPr>
          <a:xfrm>
            <a:off x="2521475" y="3155025"/>
            <a:ext cx="3481300" cy="3301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742d3792db_0_393"/>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Multiplicación Binaria</a:t>
            </a:r>
            <a:endParaRPr/>
          </a:p>
        </p:txBody>
      </p:sp>
      <p:sp>
        <p:nvSpPr>
          <p:cNvPr id="266" name="Google Shape;266;g2742d3792db_0_393"/>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La multiplicación se hace como en los números decimales primero se multiplica y luego se suman los resultados. </a:t>
            </a:r>
            <a:endParaRPr/>
          </a:p>
          <a:p>
            <a:pPr marL="0" lvl="0" indent="0" algn="l" rtl="0">
              <a:spcBef>
                <a:spcPts val="750"/>
              </a:spcBef>
              <a:spcAft>
                <a:spcPts val="0"/>
              </a:spcAft>
              <a:buNone/>
            </a:pPr>
            <a:endParaRPr/>
          </a:p>
          <a:p>
            <a:pPr marL="0" lvl="0" indent="0" algn="l" rtl="0">
              <a:spcBef>
                <a:spcPts val="750"/>
              </a:spcBef>
              <a:spcAft>
                <a:spcPts val="0"/>
              </a:spcAft>
              <a:buNone/>
            </a:pPr>
            <a:r>
              <a:rPr lang="es-PE"/>
              <a:t>Reglas para realizar la multiplicación binaria:</a:t>
            </a:r>
            <a:endParaRPr/>
          </a:p>
          <a:p>
            <a:pPr marL="0" lvl="0" indent="0" algn="l" rtl="0">
              <a:spcBef>
                <a:spcPts val="750"/>
              </a:spcBef>
              <a:spcAft>
                <a:spcPts val="0"/>
              </a:spcAft>
              <a:buClr>
                <a:schemeClr val="dk1"/>
              </a:buClr>
              <a:buSzPts val="1100"/>
              <a:buFont typeface="Arial"/>
              <a:buNone/>
            </a:pPr>
            <a:endParaRPr/>
          </a:p>
          <a:p>
            <a:pPr marL="457200" lvl="0" indent="0" algn="l" rtl="0">
              <a:spcBef>
                <a:spcPts val="750"/>
              </a:spcBef>
              <a:spcAft>
                <a:spcPts val="0"/>
              </a:spcAft>
              <a:buClr>
                <a:schemeClr val="dk1"/>
              </a:buClr>
              <a:buSzPts val="1100"/>
              <a:buFont typeface="Arial"/>
              <a:buNone/>
            </a:pPr>
            <a:r>
              <a:rPr lang="es-PE"/>
              <a:t>0 x 0 = 0</a:t>
            </a:r>
            <a:endParaRPr/>
          </a:p>
          <a:p>
            <a:pPr marL="457200" lvl="0" indent="0" algn="l" rtl="0">
              <a:spcBef>
                <a:spcPts val="750"/>
              </a:spcBef>
              <a:spcAft>
                <a:spcPts val="0"/>
              </a:spcAft>
              <a:buClr>
                <a:schemeClr val="dk1"/>
              </a:buClr>
              <a:buSzPts val="1100"/>
              <a:buFont typeface="Arial"/>
              <a:buNone/>
            </a:pPr>
            <a:r>
              <a:rPr lang="es-PE"/>
              <a:t>0 x 1 = 0</a:t>
            </a:r>
            <a:endParaRPr/>
          </a:p>
          <a:p>
            <a:pPr marL="457200" lvl="0" indent="0" algn="l" rtl="0">
              <a:spcBef>
                <a:spcPts val="750"/>
              </a:spcBef>
              <a:spcAft>
                <a:spcPts val="0"/>
              </a:spcAft>
              <a:buClr>
                <a:schemeClr val="dk1"/>
              </a:buClr>
              <a:buSzPts val="1100"/>
              <a:buFont typeface="Arial"/>
              <a:buNone/>
            </a:pPr>
            <a:r>
              <a:rPr lang="es-PE"/>
              <a:t>1 x 0 = 0</a:t>
            </a:r>
            <a:endParaRPr/>
          </a:p>
          <a:p>
            <a:pPr marL="457200" lvl="0" indent="0" algn="l" rtl="0">
              <a:spcBef>
                <a:spcPts val="750"/>
              </a:spcBef>
              <a:spcAft>
                <a:spcPts val="0"/>
              </a:spcAft>
              <a:buClr>
                <a:schemeClr val="dk1"/>
              </a:buClr>
              <a:buSzPts val="1100"/>
              <a:buFont typeface="Arial"/>
              <a:buNone/>
            </a:pPr>
            <a:r>
              <a:rPr lang="es-PE"/>
              <a:t>1 x 1 = 1</a:t>
            </a:r>
            <a:endParaRPr/>
          </a:p>
          <a:p>
            <a:pPr marL="0" lvl="0" indent="0" algn="l" rtl="0">
              <a:spcBef>
                <a:spcPts val="750"/>
              </a:spcBef>
              <a:spcAft>
                <a:spcPts val="0"/>
              </a:spcAft>
              <a:buNone/>
            </a:pPr>
            <a:endParaRPr/>
          </a:p>
        </p:txBody>
      </p:sp>
      <p:pic>
        <p:nvPicPr>
          <p:cNvPr id="267" name="Google Shape;267;g2742d3792db_0_393"/>
          <p:cNvPicPr preferRelativeResize="0"/>
          <p:nvPr/>
        </p:nvPicPr>
        <p:blipFill>
          <a:blip r:embed="rId3">
            <a:alphaModFix/>
          </a:blip>
          <a:stretch>
            <a:fillRect/>
          </a:stretch>
        </p:blipFill>
        <p:spPr>
          <a:xfrm>
            <a:off x="4160666" y="3338900"/>
            <a:ext cx="2878675" cy="2693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2742d3792db_0_401"/>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Ejemplo de multiplicación de binarios</a:t>
            </a:r>
            <a:endParaRPr/>
          </a:p>
        </p:txBody>
      </p:sp>
      <p:sp>
        <p:nvSpPr>
          <p:cNvPr id="273" name="Google Shape;273;g2742d3792db_0_401"/>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Cuando se multiplica por 0 siempre da 0 y cuando se multiplica 1 por 1 es igual a 1.</a:t>
            </a:r>
            <a:endParaRPr/>
          </a:p>
        </p:txBody>
      </p:sp>
      <p:pic>
        <p:nvPicPr>
          <p:cNvPr id="274" name="Google Shape;274;g2742d3792db_0_401"/>
          <p:cNvPicPr preferRelativeResize="0"/>
          <p:nvPr/>
        </p:nvPicPr>
        <p:blipFill>
          <a:blip r:embed="rId3">
            <a:alphaModFix/>
          </a:blip>
          <a:stretch>
            <a:fillRect/>
          </a:stretch>
        </p:blipFill>
        <p:spPr>
          <a:xfrm>
            <a:off x="3530126" y="2708901"/>
            <a:ext cx="1705450" cy="287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742d3792db_0_409"/>
          <p:cNvSpPr txBox="1">
            <a:spLocks noGrp="1"/>
          </p:cNvSpPr>
          <p:nvPr>
            <p:ph type="title"/>
          </p:nvPr>
        </p:nvSpPr>
        <p:spPr>
          <a:xfrm>
            <a:off x="628650" y="5175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de multiplicación de binarios </a:t>
            </a:r>
            <a:endParaRPr/>
          </a:p>
        </p:txBody>
      </p:sp>
      <p:sp>
        <p:nvSpPr>
          <p:cNvPr id="280" name="Google Shape;280;g2742d3792db_0_409"/>
          <p:cNvSpPr txBox="1">
            <a:spLocks noGrp="1"/>
          </p:cNvSpPr>
          <p:nvPr>
            <p:ph type="body" idx="1"/>
          </p:nvPr>
        </p:nvSpPr>
        <p:spPr>
          <a:xfrm>
            <a:off x="628650" y="34258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x  11                                                 1001</a:t>
            </a:r>
            <a:endParaRPr/>
          </a:p>
          <a:p>
            <a:pPr marL="0" lvl="0" indent="0" algn="l" rtl="0">
              <a:spcBef>
                <a:spcPts val="750"/>
              </a:spcBef>
              <a:spcAft>
                <a:spcPts val="0"/>
              </a:spcAft>
              <a:buNone/>
            </a:pPr>
            <a:r>
              <a:rPr lang="es-PE"/>
              <a:t>    11                                                     11</a:t>
            </a:r>
            <a:endParaRPr/>
          </a:p>
          <a:p>
            <a:pPr marL="0" lvl="0" indent="0" algn="l" rtl="0">
              <a:spcBef>
                <a:spcPts val="750"/>
              </a:spcBef>
              <a:spcAft>
                <a:spcPts val="0"/>
              </a:spcAft>
              <a:buNone/>
            </a:pPr>
            <a:endParaRPr/>
          </a:p>
        </p:txBody>
      </p:sp>
      <p:cxnSp>
        <p:nvCxnSpPr>
          <p:cNvPr id="281" name="Google Shape;281;g2742d3792db_0_409"/>
          <p:cNvCxnSpPr/>
          <p:nvPr/>
        </p:nvCxnSpPr>
        <p:spPr>
          <a:xfrm>
            <a:off x="767625" y="4262075"/>
            <a:ext cx="604800" cy="600"/>
          </a:xfrm>
          <a:prstGeom prst="straightConnector1">
            <a:avLst/>
          </a:prstGeom>
          <a:noFill/>
          <a:ln w="38100" cap="flat" cmpd="sng">
            <a:solidFill>
              <a:schemeClr val="dk2"/>
            </a:solidFill>
            <a:prstDash val="solid"/>
            <a:round/>
            <a:headEnd type="none" w="med" len="med"/>
            <a:tailEnd type="none" w="med" len="med"/>
          </a:ln>
        </p:spPr>
      </p:cxnSp>
      <p:cxnSp>
        <p:nvCxnSpPr>
          <p:cNvPr id="282" name="Google Shape;282;g2742d3792db_0_409"/>
          <p:cNvCxnSpPr/>
          <p:nvPr/>
        </p:nvCxnSpPr>
        <p:spPr>
          <a:xfrm>
            <a:off x="4171500" y="4188800"/>
            <a:ext cx="8010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742d3792db_0_418"/>
          <p:cNvSpPr txBox="1">
            <a:spLocks noGrp="1"/>
          </p:cNvSpPr>
          <p:nvPr>
            <p:ph type="title"/>
          </p:nvPr>
        </p:nvSpPr>
        <p:spPr>
          <a:xfrm>
            <a:off x="628650" y="5175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de multiplicación de binarios  </a:t>
            </a:r>
            <a:endParaRPr/>
          </a:p>
        </p:txBody>
      </p:sp>
      <p:sp>
        <p:nvSpPr>
          <p:cNvPr id="288" name="Google Shape;288;g2742d3792db_0_418"/>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x  11                                                1001</a:t>
            </a:r>
            <a:endParaRPr/>
          </a:p>
          <a:p>
            <a:pPr marL="0" lvl="0" indent="0" algn="l" rtl="0">
              <a:spcBef>
                <a:spcPts val="750"/>
              </a:spcBef>
              <a:spcAft>
                <a:spcPts val="0"/>
              </a:spcAft>
              <a:buNone/>
            </a:pPr>
            <a:r>
              <a:rPr lang="es-PE"/>
              <a:t>    11                                                     11</a:t>
            </a:r>
            <a:endParaRPr/>
          </a:p>
          <a:p>
            <a:pPr marL="0" lvl="0" indent="0" algn="l" rtl="0">
              <a:spcBef>
                <a:spcPts val="750"/>
              </a:spcBef>
              <a:spcAft>
                <a:spcPts val="0"/>
              </a:spcAft>
              <a:buNone/>
            </a:pPr>
            <a:r>
              <a:rPr lang="es-PE"/>
              <a:t>1001                                                11011</a:t>
            </a:r>
            <a:endParaRPr/>
          </a:p>
        </p:txBody>
      </p:sp>
      <p:cxnSp>
        <p:nvCxnSpPr>
          <p:cNvPr id="289" name="Google Shape;289;g2742d3792db_0_418"/>
          <p:cNvCxnSpPr/>
          <p:nvPr/>
        </p:nvCxnSpPr>
        <p:spPr>
          <a:xfrm>
            <a:off x="797175" y="2562350"/>
            <a:ext cx="604800" cy="600"/>
          </a:xfrm>
          <a:prstGeom prst="straightConnector1">
            <a:avLst/>
          </a:prstGeom>
          <a:noFill/>
          <a:ln w="38100" cap="flat" cmpd="sng">
            <a:solidFill>
              <a:schemeClr val="dk2"/>
            </a:solidFill>
            <a:prstDash val="solid"/>
            <a:round/>
            <a:headEnd type="none" w="med" len="med"/>
            <a:tailEnd type="none" w="med" len="med"/>
          </a:ln>
        </p:spPr>
      </p:cxnSp>
      <p:cxnSp>
        <p:nvCxnSpPr>
          <p:cNvPr id="290" name="Google Shape;290;g2742d3792db_0_418"/>
          <p:cNvCxnSpPr/>
          <p:nvPr/>
        </p:nvCxnSpPr>
        <p:spPr>
          <a:xfrm>
            <a:off x="4145100" y="2562975"/>
            <a:ext cx="801000" cy="0"/>
          </a:xfrm>
          <a:prstGeom prst="straightConnector1">
            <a:avLst/>
          </a:prstGeom>
          <a:noFill/>
          <a:ln w="38100" cap="flat" cmpd="sng">
            <a:solidFill>
              <a:schemeClr val="dk2"/>
            </a:solidFill>
            <a:prstDash val="solid"/>
            <a:round/>
            <a:headEnd type="none" w="med" len="med"/>
            <a:tailEnd type="none" w="med" len="med"/>
          </a:ln>
        </p:spPr>
      </p:cxnSp>
      <p:pic>
        <p:nvPicPr>
          <p:cNvPr id="291" name="Google Shape;291;g2742d3792db_0_418"/>
          <p:cNvPicPr preferRelativeResize="0"/>
          <p:nvPr/>
        </p:nvPicPr>
        <p:blipFill>
          <a:blip r:embed="rId3">
            <a:alphaModFix/>
          </a:blip>
          <a:stretch>
            <a:fillRect/>
          </a:stretch>
        </p:blipFill>
        <p:spPr>
          <a:xfrm>
            <a:off x="1944725" y="3032600"/>
            <a:ext cx="4894225" cy="3262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2149716539a_0_8"/>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Binario a decimal</a:t>
            </a:r>
            <a:endParaRPr/>
          </a:p>
        </p:txBody>
      </p:sp>
      <p:pic>
        <p:nvPicPr>
          <p:cNvPr id="297" name="Google Shape;297;g2149716539a_0_8"/>
          <p:cNvPicPr preferRelativeResize="0"/>
          <p:nvPr/>
        </p:nvPicPr>
        <p:blipFill rotWithShape="1">
          <a:blip r:embed="rId3">
            <a:alphaModFix/>
          </a:blip>
          <a:srcRect b="4021"/>
          <a:stretch/>
        </p:blipFill>
        <p:spPr>
          <a:xfrm>
            <a:off x="1790700" y="1400175"/>
            <a:ext cx="5562600" cy="4918275"/>
          </a:xfrm>
          <a:prstGeom prst="rect">
            <a:avLst/>
          </a:prstGeom>
          <a:noFill/>
          <a:ln>
            <a:noFill/>
          </a:ln>
        </p:spPr>
      </p:pic>
      <p:sp>
        <p:nvSpPr>
          <p:cNvPr id="298" name="Google Shape;298;g2149716539a_0_8"/>
          <p:cNvSpPr txBox="1"/>
          <p:nvPr/>
        </p:nvSpPr>
        <p:spPr>
          <a:xfrm>
            <a:off x="4517575" y="1728450"/>
            <a:ext cx="2835600" cy="400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754c68954f_0_3"/>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Binario a decimal </a:t>
            </a:r>
            <a:endParaRPr/>
          </a:p>
        </p:txBody>
      </p:sp>
      <p:sp>
        <p:nvSpPr>
          <p:cNvPr id="304" name="Google Shape;304;g2754c68954f_0_3"/>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10100</a:t>
            </a:r>
            <a:r>
              <a:rPr lang="es-PE" sz="1100"/>
              <a:t>2___________________10</a:t>
            </a:r>
            <a:endParaRPr sz="1100"/>
          </a:p>
          <a:p>
            <a:pPr marL="0" lvl="0" indent="0" algn="l" rtl="0">
              <a:spcBef>
                <a:spcPts val="750"/>
              </a:spcBef>
              <a:spcAft>
                <a:spcPts val="0"/>
              </a:spcAft>
              <a:buNone/>
            </a:pPr>
            <a:r>
              <a:rPr lang="es-PE"/>
              <a:t>111011</a:t>
            </a:r>
            <a:r>
              <a:rPr lang="es-PE" sz="1100"/>
              <a:t>2__________________10</a:t>
            </a:r>
            <a:endParaRPr/>
          </a:p>
          <a:p>
            <a:pPr marL="0" lvl="0" indent="0" algn="l" rtl="0">
              <a:spcBef>
                <a:spcPts val="750"/>
              </a:spcBef>
              <a:spcAft>
                <a:spcPts val="0"/>
              </a:spcAft>
              <a:buNone/>
            </a:pPr>
            <a:r>
              <a:rPr lang="es-PE"/>
              <a:t>110110011101</a:t>
            </a:r>
            <a:r>
              <a:rPr lang="es-PE" sz="1100"/>
              <a:t>2___________________10</a:t>
            </a:r>
            <a:endParaRPr/>
          </a:p>
          <a:p>
            <a:pPr marL="0" lvl="0" indent="0" algn="l" rtl="0">
              <a:spcBef>
                <a:spcPts val="750"/>
              </a:spcBef>
              <a:spcAft>
                <a:spcPts val="0"/>
              </a:spcAft>
              <a:buNone/>
            </a:pPr>
            <a:r>
              <a:rPr lang="es-PE"/>
              <a:t>101011010</a:t>
            </a:r>
            <a:r>
              <a:rPr lang="es-PE" sz="1100"/>
              <a:t>2________________________10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742d3792db_0_0"/>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PE"/>
              <a:t>Sistemas numéricos </a:t>
            </a:r>
            <a:endParaRPr/>
          </a:p>
        </p:txBody>
      </p:sp>
      <p:sp>
        <p:nvSpPr>
          <p:cNvPr id="169" name="Google Shape;169;g2742d3792db_0_0"/>
          <p:cNvSpPr txBox="1">
            <a:spLocks noGrp="1"/>
          </p:cNvSpPr>
          <p:nvPr>
            <p:ph type="body" idx="1"/>
          </p:nvPr>
        </p:nvSpPr>
        <p:spPr>
          <a:xfrm>
            <a:off x="628650" y="1673225"/>
            <a:ext cx="78867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750"/>
              </a:spcBef>
              <a:spcAft>
                <a:spcPts val="0"/>
              </a:spcAft>
              <a:buSzPts val="1800"/>
              <a:buNone/>
            </a:pPr>
            <a:r>
              <a:rPr lang="es-PE" b="1"/>
              <a:t>Logro de la sesión:</a:t>
            </a:r>
            <a:endParaRPr b="1"/>
          </a:p>
          <a:p>
            <a:pPr marL="0" lvl="0" indent="0" algn="l" rtl="0">
              <a:lnSpc>
                <a:spcPct val="90000"/>
              </a:lnSpc>
              <a:spcBef>
                <a:spcPts val="750"/>
              </a:spcBef>
              <a:spcAft>
                <a:spcPts val="0"/>
              </a:spcAft>
              <a:buSzPts val="1800"/>
              <a:buNone/>
            </a:pPr>
            <a:r>
              <a:rPr lang="es-PE"/>
              <a:t>Al completar la sesión de aprendizaje, el estudiante adquiere conocimientos fundamentales sobre sistemas numéricos.</a:t>
            </a: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endParaRPr/>
          </a:p>
        </p:txBody>
      </p:sp>
      <p:pic>
        <p:nvPicPr>
          <p:cNvPr id="170" name="Google Shape;170;g2742d3792db_0_0"/>
          <p:cNvPicPr preferRelativeResize="0"/>
          <p:nvPr/>
        </p:nvPicPr>
        <p:blipFill rotWithShape="1">
          <a:blip r:embed="rId3">
            <a:alphaModFix/>
          </a:blip>
          <a:srcRect/>
          <a:stretch/>
        </p:blipFill>
        <p:spPr>
          <a:xfrm>
            <a:off x="2869125" y="3558975"/>
            <a:ext cx="3614024" cy="2969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2754c68954f_0_8"/>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Binario a decimal </a:t>
            </a:r>
            <a:endParaRPr/>
          </a:p>
        </p:txBody>
      </p:sp>
      <p:sp>
        <p:nvSpPr>
          <p:cNvPr id="310" name="Google Shape;310;g2754c68954f_0_8"/>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10100</a:t>
            </a:r>
            <a:r>
              <a:rPr lang="es-PE" sz="1100"/>
              <a:t>2___________</a:t>
            </a:r>
            <a:r>
              <a:rPr lang="es-PE" sz="2400"/>
              <a:t>20</a:t>
            </a:r>
            <a:r>
              <a:rPr lang="es-PE" sz="1100"/>
              <a:t>_______10</a:t>
            </a:r>
            <a:endParaRPr sz="1100"/>
          </a:p>
          <a:p>
            <a:pPr marL="0" lvl="0" indent="0" algn="l" rtl="0">
              <a:spcBef>
                <a:spcPts val="750"/>
              </a:spcBef>
              <a:spcAft>
                <a:spcPts val="0"/>
              </a:spcAft>
              <a:buNone/>
            </a:pPr>
            <a:r>
              <a:rPr lang="es-PE"/>
              <a:t>111011</a:t>
            </a:r>
            <a:r>
              <a:rPr lang="es-PE" sz="1100"/>
              <a:t>2____________</a:t>
            </a:r>
            <a:r>
              <a:rPr lang="es-PE" sz="2300"/>
              <a:t>59</a:t>
            </a:r>
            <a:r>
              <a:rPr lang="es-PE" sz="1100"/>
              <a:t>______10</a:t>
            </a:r>
            <a:endParaRPr/>
          </a:p>
          <a:p>
            <a:pPr marL="0" lvl="0" indent="0" algn="l" rtl="0">
              <a:spcBef>
                <a:spcPts val="750"/>
              </a:spcBef>
              <a:spcAft>
                <a:spcPts val="0"/>
              </a:spcAft>
              <a:buNone/>
            </a:pPr>
            <a:r>
              <a:rPr lang="es-PE"/>
              <a:t>110110011101</a:t>
            </a:r>
            <a:r>
              <a:rPr lang="es-PE" sz="1100"/>
              <a:t>2________</a:t>
            </a:r>
            <a:r>
              <a:rPr lang="es-PE"/>
              <a:t>3485</a:t>
            </a:r>
            <a:r>
              <a:rPr lang="es-PE" sz="1100"/>
              <a:t>___________10</a:t>
            </a:r>
            <a:endParaRPr/>
          </a:p>
          <a:p>
            <a:pPr marL="0" lvl="0" indent="0" algn="l" rtl="0">
              <a:spcBef>
                <a:spcPts val="750"/>
              </a:spcBef>
              <a:spcAft>
                <a:spcPts val="0"/>
              </a:spcAft>
              <a:buNone/>
            </a:pPr>
            <a:r>
              <a:rPr lang="es-PE"/>
              <a:t>101011010</a:t>
            </a:r>
            <a:r>
              <a:rPr lang="es-PE" sz="1100"/>
              <a:t>2___________</a:t>
            </a:r>
            <a:r>
              <a:rPr lang="es-PE" sz="2200"/>
              <a:t>346</a:t>
            </a:r>
            <a:r>
              <a:rPr lang="es-PE" sz="1100"/>
              <a:t>_____________10</a:t>
            </a:r>
            <a:endParaRPr/>
          </a:p>
        </p:txBody>
      </p:sp>
      <p:pic>
        <p:nvPicPr>
          <p:cNvPr id="311" name="Google Shape;311;g2754c68954f_0_8"/>
          <p:cNvPicPr preferRelativeResize="0"/>
          <p:nvPr/>
        </p:nvPicPr>
        <p:blipFill>
          <a:blip r:embed="rId3">
            <a:alphaModFix/>
          </a:blip>
          <a:stretch>
            <a:fillRect/>
          </a:stretch>
        </p:blipFill>
        <p:spPr>
          <a:xfrm>
            <a:off x="4803050" y="3100700"/>
            <a:ext cx="3343875" cy="334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149716539a_0_18"/>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Decimal a binario</a:t>
            </a:r>
            <a:endParaRPr/>
          </a:p>
        </p:txBody>
      </p:sp>
      <p:pic>
        <p:nvPicPr>
          <p:cNvPr id="317" name="Google Shape;317;g2149716539a_0_18"/>
          <p:cNvPicPr preferRelativeResize="0"/>
          <p:nvPr/>
        </p:nvPicPr>
        <p:blipFill rotWithShape="1">
          <a:blip r:embed="rId3">
            <a:alphaModFix/>
          </a:blip>
          <a:srcRect t="8175" b="4004"/>
          <a:stretch/>
        </p:blipFill>
        <p:spPr>
          <a:xfrm>
            <a:off x="1209675" y="1825025"/>
            <a:ext cx="6572250" cy="3847851"/>
          </a:xfrm>
          <a:prstGeom prst="rect">
            <a:avLst/>
          </a:prstGeom>
          <a:noFill/>
          <a:ln>
            <a:noFill/>
          </a:ln>
        </p:spPr>
      </p:pic>
      <p:sp>
        <p:nvSpPr>
          <p:cNvPr id="318" name="Google Shape;318;g2149716539a_0_18"/>
          <p:cNvSpPr txBox="1"/>
          <p:nvPr/>
        </p:nvSpPr>
        <p:spPr>
          <a:xfrm>
            <a:off x="3593700" y="1910200"/>
            <a:ext cx="1040400" cy="2401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2400">
                <a:solidFill>
                  <a:schemeClr val="accent2"/>
                </a:solidFill>
                <a:latin typeface="Calibri"/>
                <a:ea typeface="Calibri"/>
                <a:cs typeface="Calibri"/>
                <a:sym typeface="Calibri"/>
              </a:rPr>
              <a:t>Resto</a:t>
            </a:r>
            <a:endParaRPr sz="2400">
              <a:solidFill>
                <a:schemeClr val="accent2"/>
              </a:solidFill>
              <a:latin typeface="Calibri"/>
              <a:ea typeface="Calibri"/>
              <a:cs typeface="Calibri"/>
              <a:sym typeface="Calibri"/>
            </a:endParaRPr>
          </a:p>
          <a:p>
            <a:pPr marL="0" lvl="0" indent="0" algn="l" rtl="0">
              <a:spcBef>
                <a:spcPts val="0"/>
              </a:spcBef>
              <a:spcAft>
                <a:spcPts val="0"/>
              </a:spcAft>
              <a:buNone/>
            </a:pPr>
            <a:r>
              <a:rPr lang="es-PE" sz="2400">
                <a:solidFill>
                  <a:schemeClr val="accent2"/>
                </a:solidFill>
                <a:latin typeface="Calibri"/>
                <a:ea typeface="Calibri"/>
                <a:cs typeface="Calibri"/>
                <a:sym typeface="Calibri"/>
              </a:rPr>
              <a:t>Resto</a:t>
            </a:r>
            <a:endParaRPr sz="2400">
              <a:solidFill>
                <a:schemeClr val="accent2"/>
              </a:solidFill>
              <a:latin typeface="Calibri"/>
              <a:ea typeface="Calibri"/>
              <a:cs typeface="Calibri"/>
              <a:sym typeface="Calibri"/>
            </a:endParaRPr>
          </a:p>
          <a:p>
            <a:pPr marL="0" lvl="0" indent="0" algn="l" rtl="0">
              <a:spcBef>
                <a:spcPts val="0"/>
              </a:spcBef>
              <a:spcAft>
                <a:spcPts val="0"/>
              </a:spcAft>
              <a:buNone/>
            </a:pPr>
            <a:r>
              <a:rPr lang="es-PE" sz="2400">
                <a:solidFill>
                  <a:schemeClr val="accent2"/>
                </a:solidFill>
                <a:latin typeface="Calibri"/>
                <a:ea typeface="Calibri"/>
                <a:cs typeface="Calibri"/>
                <a:sym typeface="Calibri"/>
              </a:rPr>
              <a:t>Resto</a:t>
            </a:r>
            <a:endParaRPr sz="2400">
              <a:solidFill>
                <a:schemeClr val="accent2"/>
              </a:solidFill>
              <a:latin typeface="Calibri"/>
              <a:ea typeface="Calibri"/>
              <a:cs typeface="Calibri"/>
              <a:sym typeface="Calibri"/>
            </a:endParaRPr>
          </a:p>
          <a:p>
            <a:pPr marL="0" lvl="0" indent="0" algn="l" rtl="0">
              <a:spcBef>
                <a:spcPts val="0"/>
              </a:spcBef>
              <a:spcAft>
                <a:spcPts val="0"/>
              </a:spcAft>
              <a:buNone/>
            </a:pPr>
            <a:r>
              <a:rPr lang="es-PE" sz="2400">
                <a:solidFill>
                  <a:schemeClr val="accent2"/>
                </a:solidFill>
                <a:latin typeface="Calibri"/>
                <a:ea typeface="Calibri"/>
                <a:cs typeface="Calibri"/>
                <a:sym typeface="Calibri"/>
              </a:rPr>
              <a:t>Resto</a:t>
            </a:r>
            <a:endParaRPr sz="2400">
              <a:solidFill>
                <a:schemeClr val="accent2"/>
              </a:solidFill>
              <a:latin typeface="Calibri"/>
              <a:ea typeface="Calibri"/>
              <a:cs typeface="Calibri"/>
              <a:sym typeface="Calibri"/>
            </a:endParaRPr>
          </a:p>
          <a:p>
            <a:pPr marL="0" lvl="0" indent="0" algn="l" rtl="0">
              <a:spcBef>
                <a:spcPts val="0"/>
              </a:spcBef>
              <a:spcAft>
                <a:spcPts val="0"/>
              </a:spcAft>
              <a:buNone/>
            </a:pPr>
            <a:r>
              <a:rPr lang="es-PE" sz="2400">
                <a:solidFill>
                  <a:schemeClr val="accent2"/>
                </a:solidFill>
                <a:latin typeface="Calibri"/>
                <a:ea typeface="Calibri"/>
                <a:cs typeface="Calibri"/>
                <a:sym typeface="Calibri"/>
              </a:rPr>
              <a:t>Resto</a:t>
            </a:r>
            <a:endParaRPr sz="2400">
              <a:solidFill>
                <a:schemeClr val="accent2"/>
              </a:solidFill>
              <a:latin typeface="Calibri"/>
              <a:ea typeface="Calibri"/>
              <a:cs typeface="Calibri"/>
              <a:sym typeface="Calibri"/>
            </a:endParaRPr>
          </a:p>
          <a:p>
            <a:pPr marL="0" lvl="0" indent="0" algn="l" rtl="0">
              <a:spcBef>
                <a:spcPts val="0"/>
              </a:spcBef>
              <a:spcAft>
                <a:spcPts val="0"/>
              </a:spcAft>
              <a:buNone/>
            </a:pPr>
            <a:r>
              <a:rPr lang="es-PE" sz="2400">
                <a:solidFill>
                  <a:schemeClr val="accent2"/>
                </a:solidFill>
                <a:latin typeface="Calibri"/>
                <a:ea typeface="Calibri"/>
                <a:cs typeface="Calibri"/>
                <a:sym typeface="Calibri"/>
              </a:rPr>
              <a:t>Resto</a:t>
            </a:r>
            <a:endParaRPr sz="2400">
              <a:solidFill>
                <a:schemeClr val="accent2"/>
              </a:solidFill>
              <a:latin typeface="Calibri"/>
              <a:ea typeface="Calibri"/>
              <a:cs typeface="Calibri"/>
              <a:sym typeface="Calibri"/>
            </a:endParaRPr>
          </a:p>
        </p:txBody>
      </p:sp>
      <p:sp>
        <p:nvSpPr>
          <p:cNvPr id="319" name="Google Shape;319;g2149716539a_0_18"/>
          <p:cNvSpPr txBox="1"/>
          <p:nvPr/>
        </p:nvSpPr>
        <p:spPr>
          <a:xfrm>
            <a:off x="3350900" y="2002025"/>
            <a:ext cx="312300" cy="2339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20" name="Google Shape;320;g2149716539a_0_18"/>
          <p:cNvSpPr txBox="1"/>
          <p:nvPr/>
        </p:nvSpPr>
        <p:spPr>
          <a:xfrm>
            <a:off x="1348875" y="4671400"/>
            <a:ext cx="2314200" cy="642000"/>
          </a:xfrm>
          <a:prstGeom prst="rect">
            <a:avLst/>
          </a:prstGeom>
          <a:solidFill>
            <a:schemeClr val="lt1"/>
          </a:solid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None/>
            </a:pPr>
            <a:r>
              <a:rPr lang="es-PE" sz="1300">
                <a:solidFill>
                  <a:srgbClr val="9900FF"/>
                </a:solidFill>
                <a:highlight>
                  <a:srgbClr val="F8F9FA"/>
                </a:highlight>
              </a:rPr>
              <a:t>Dividir entre 2 hasta que el cociente llegue a 0</a:t>
            </a:r>
            <a:endParaRPr>
              <a:solidFill>
                <a:srgbClr val="FF00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754c68954f_0_16"/>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de Decimal a binario</a:t>
            </a:r>
            <a:endParaRPr/>
          </a:p>
          <a:p>
            <a:pPr marL="0" lvl="0" indent="0" algn="l" rtl="0">
              <a:spcBef>
                <a:spcPts val="0"/>
              </a:spcBef>
              <a:spcAft>
                <a:spcPts val="0"/>
              </a:spcAft>
              <a:buNone/>
            </a:pPr>
            <a:r>
              <a:rPr lang="es-PE"/>
              <a:t> </a:t>
            </a:r>
            <a:endParaRPr/>
          </a:p>
        </p:txBody>
      </p:sp>
      <p:sp>
        <p:nvSpPr>
          <p:cNvPr id="326" name="Google Shape;326;g2754c68954f_0_16"/>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363</a:t>
            </a:r>
            <a:r>
              <a:rPr lang="es-PE" sz="1100"/>
              <a:t>10____________________2</a:t>
            </a:r>
            <a:endParaRPr sz="1100"/>
          </a:p>
          <a:p>
            <a:pPr marL="0" lvl="0" indent="0" algn="l" rtl="0">
              <a:spcBef>
                <a:spcPts val="750"/>
              </a:spcBef>
              <a:spcAft>
                <a:spcPts val="0"/>
              </a:spcAft>
              <a:buNone/>
            </a:pPr>
            <a:r>
              <a:rPr lang="es-PE"/>
              <a:t>976</a:t>
            </a:r>
            <a:r>
              <a:rPr lang="es-PE" sz="1100"/>
              <a:t>10____________________2</a:t>
            </a:r>
            <a:endParaRPr/>
          </a:p>
          <a:p>
            <a:pPr marL="0" lvl="0" indent="0" algn="l" rtl="0">
              <a:spcBef>
                <a:spcPts val="750"/>
              </a:spcBef>
              <a:spcAft>
                <a:spcPts val="0"/>
              </a:spcAft>
              <a:buNone/>
            </a:pPr>
            <a:r>
              <a:rPr lang="es-PE"/>
              <a:t>436</a:t>
            </a:r>
            <a:r>
              <a:rPr lang="es-PE" sz="1100"/>
              <a:t>10____________________2</a:t>
            </a:r>
            <a:endParaRPr/>
          </a:p>
          <a:p>
            <a:pPr marL="0" lvl="0" indent="0" algn="l" rtl="0">
              <a:spcBef>
                <a:spcPts val="750"/>
              </a:spcBef>
              <a:spcAft>
                <a:spcPts val="0"/>
              </a:spcAft>
              <a:buNone/>
            </a:pPr>
            <a:r>
              <a:rPr lang="es-PE"/>
              <a:t>547</a:t>
            </a:r>
            <a:r>
              <a:rPr lang="es-PE" sz="1100"/>
              <a:t>10____________________2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754c68954f_0_22"/>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de Decimal a binario</a:t>
            </a:r>
            <a:endParaRPr/>
          </a:p>
          <a:p>
            <a:pPr marL="0" lvl="0" indent="0" algn="l" rtl="0">
              <a:spcBef>
                <a:spcPts val="0"/>
              </a:spcBef>
              <a:spcAft>
                <a:spcPts val="0"/>
              </a:spcAft>
              <a:buNone/>
            </a:pPr>
            <a:r>
              <a:rPr lang="es-PE"/>
              <a:t> </a:t>
            </a:r>
            <a:endParaRPr/>
          </a:p>
        </p:txBody>
      </p:sp>
      <p:sp>
        <p:nvSpPr>
          <p:cNvPr id="332" name="Google Shape;332;g2754c68954f_0_22"/>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363</a:t>
            </a:r>
            <a:r>
              <a:rPr lang="es-PE" sz="1100"/>
              <a:t>10_______</a:t>
            </a:r>
            <a:r>
              <a:rPr lang="es-PE"/>
              <a:t>101101011</a:t>
            </a:r>
            <a:r>
              <a:rPr lang="es-PE" sz="1100"/>
              <a:t>_____________2</a:t>
            </a:r>
            <a:endParaRPr sz="1100"/>
          </a:p>
          <a:p>
            <a:pPr marL="0" lvl="0" indent="0" algn="l" rtl="0">
              <a:spcBef>
                <a:spcPts val="750"/>
              </a:spcBef>
              <a:spcAft>
                <a:spcPts val="0"/>
              </a:spcAft>
              <a:buNone/>
            </a:pPr>
            <a:r>
              <a:rPr lang="es-PE"/>
              <a:t>976</a:t>
            </a:r>
            <a:r>
              <a:rPr lang="es-PE" sz="1100"/>
              <a:t>10_________</a:t>
            </a:r>
            <a:r>
              <a:rPr lang="es-PE"/>
              <a:t>1111010000</a:t>
            </a:r>
            <a:r>
              <a:rPr lang="es-PE" sz="1100"/>
              <a:t>___________2</a:t>
            </a:r>
            <a:endParaRPr/>
          </a:p>
          <a:p>
            <a:pPr marL="0" lvl="0" indent="0" algn="l" rtl="0">
              <a:spcBef>
                <a:spcPts val="750"/>
              </a:spcBef>
              <a:spcAft>
                <a:spcPts val="0"/>
              </a:spcAft>
              <a:buNone/>
            </a:pPr>
            <a:r>
              <a:rPr lang="es-PE"/>
              <a:t>436</a:t>
            </a:r>
            <a:r>
              <a:rPr lang="es-PE" sz="1100"/>
              <a:t>10________</a:t>
            </a:r>
            <a:r>
              <a:rPr lang="es-PE"/>
              <a:t>110110100</a:t>
            </a:r>
            <a:r>
              <a:rPr lang="es-PE" sz="1100"/>
              <a:t>____________2</a:t>
            </a:r>
            <a:endParaRPr/>
          </a:p>
          <a:p>
            <a:pPr marL="0" lvl="0" indent="0" algn="l" rtl="0">
              <a:spcBef>
                <a:spcPts val="750"/>
              </a:spcBef>
              <a:spcAft>
                <a:spcPts val="0"/>
              </a:spcAft>
              <a:buNone/>
            </a:pPr>
            <a:r>
              <a:rPr lang="es-PE"/>
              <a:t>547</a:t>
            </a:r>
            <a:r>
              <a:rPr lang="es-PE" sz="1100"/>
              <a:t>10_______</a:t>
            </a:r>
            <a:r>
              <a:rPr lang="es-PE"/>
              <a:t>1000100011</a:t>
            </a:r>
            <a:r>
              <a:rPr lang="es-PE" sz="1100"/>
              <a:t>_____________2</a:t>
            </a:r>
            <a:endParaRPr/>
          </a:p>
        </p:txBody>
      </p:sp>
      <p:pic>
        <p:nvPicPr>
          <p:cNvPr id="333" name="Google Shape;333;g2754c68954f_0_22"/>
          <p:cNvPicPr preferRelativeResize="0"/>
          <p:nvPr/>
        </p:nvPicPr>
        <p:blipFill>
          <a:blip r:embed="rId3">
            <a:alphaModFix/>
          </a:blip>
          <a:stretch>
            <a:fillRect/>
          </a:stretch>
        </p:blipFill>
        <p:spPr>
          <a:xfrm>
            <a:off x="4486875" y="2760225"/>
            <a:ext cx="3708675" cy="3708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2d37c78d62_0_14"/>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Sistema decimal y  Hexadecimal</a:t>
            </a:r>
            <a:endParaRPr/>
          </a:p>
        </p:txBody>
      </p:sp>
      <p:sp>
        <p:nvSpPr>
          <p:cNvPr id="339" name="Google Shape;339;g22d37c78d62_0_14"/>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just" rtl="0">
              <a:spcBef>
                <a:spcPts val="750"/>
              </a:spcBef>
              <a:spcAft>
                <a:spcPts val="0"/>
              </a:spcAft>
              <a:buNone/>
            </a:pPr>
            <a:r>
              <a:rPr lang="es-PE"/>
              <a:t>En el </a:t>
            </a:r>
            <a:r>
              <a:rPr lang="es-PE" b="1"/>
              <a:t>sistema decimal</a:t>
            </a:r>
            <a:r>
              <a:rPr lang="es-PE"/>
              <a:t> podemos escribir números como 451, 672, etc, es decir, es un sistema de números (con base de diez) teniendo así diez valores posibles (0, 1, 2, 3, 4, 5, 6, 7, 8, 9) por cada valor posicional. </a:t>
            </a:r>
            <a:endParaRPr/>
          </a:p>
          <a:p>
            <a:pPr marL="0" lvl="0" indent="0" algn="just" rtl="0">
              <a:spcBef>
                <a:spcPts val="750"/>
              </a:spcBef>
              <a:spcAft>
                <a:spcPts val="0"/>
              </a:spcAft>
              <a:buNone/>
            </a:pPr>
            <a:r>
              <a:rPr lang="es-PE"/>
              <a:t>En el </a:t>
            </a:r>
            <a:r>
              <a:rPr lang="es-PE" b="1"/>
              <a:t>sistema hexadecimal</a:t>
            </a:r>
            <a:r>
              <a:rPr lang="es-PE"/>
              <a:t> podemos escribir números como 3E2ADF3, DAB2, etc, es decir, es un sistema de números y letras (con base de dieciséis) cuyos posibles valores numéricos y letras pueden ser (0, 1, 2, 3, 4, 5, 6, 7, 8, 9) para números y (A,B,C,D,E,F) para letras por cada valor posicional.</a:t>
            </a:r>
            <a:endParaRPr/>
          </a:p>
          <a:p>
            <a:pPr marL="0" lvl="0" indent="0" algn="l" rtl="0">
              <a:spcBef>
                <a:spcPts val="750"/>
              </a:spcBef>
              <a:spcAft>
                <a:spcPts val="0"/>
              </a:spcAft>
              <a:buNone/>
            </a:pPr>
            <a:endParaRPr/>
          </a:p>
          <a:p>
            <a:pPr marL="0" lvl="0" indent="0" algn="l" rtl="0">
              <a:spcBef>
                <a:spcPts val="750"/>
              </a:spcBef>
              <a:spcAft>
                <a:spcPts val="0"/>
              </a:spcAft>
              <a:buNone/>
            </a:pPr>
            <a:endParaRPr/>
          </a:p>
        </p:txBody>
      </p:sp>
      <p:pic>
        <p:nvPicPr>
          <p:cNvPr id="340" name="Google Shape;340;g22d37c78d62_0_14"/>
          <p:cNvPicPr preferRelativeResize="0"/>
          <p:nvPr/>
        </p:nvPicPr>
        <p:blipFill>
          <a:blip r:embed="rId3">
            <a:alphaModFix/>
          </a:blip>
          <a:stretch>
            <a:fillRect/>
          </a:stretch>
        </p:blipFill>
        <p:spPr>
          <a:xfrm>
            <a:off x="658950" y="4772400"/>
            <a:ext cx="7704126" cy="650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2d37c78d62_0_21"/>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Decimal a hexadecimal</a:t>
            </a:r>
            <a:endParaRPr/>
          </a:p>
        </p:txBody>
      </p:sp>
      <p:pic>
        <p:nvPicPr>
          <p:cNvPr id="346" name="Google Shape;346;g22d37c78d62_0_21"/>
          <p:cNvPicPr preferRelativeResize="0"/>
          <p:nvPr/>
        </p:nvPicPr>
        <p:blipFill rotWithShape="1">
          <a:blip r:embed="rId3">
            <a:alphaModFix/>
          </a:blip>
          <a:srcRect t="5596" b="43708"/>
          <a:stretch/>
        </p:blipFill>
        <p:spPr>
          <a:xfrm>
            <a:off x="1441650" y="1989150"/>
            <a:ext cx="5736300" cy="4138551"/>
          </a:xfrm>
          <a:prstGeom prst="rect">
            <a:avLst/>
          </a:prstGeom>
          <a:noFill/>
          <a:ln>
            <a:noFill/>
          </a:ln>
        </p:spPr>
      </p:pic>
      <p:sp>
        <p:nvSpPr>
          <p:cNvPr id="347" name="Google Shape;347;g22d37c78d62_0_21"/>
          <p:cNvSpPr txBox="1"/>
          <p:nvPr/>
        </p:nvSpPr>
        <p:spPr>
          <a:xfrm>
            <a:off x="4224125" y="3720075"/>
            <a:ext cx="10152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b="1">
                <a:solidFill>
                  <a:srgbClr val="674EA7"/>
                </a:solidFill>
                <a:latin typeface="Calibri"/>
                <a:ea typeface="Calibri"/>
                <a:cs typeface="Calibri"/>
                <a:sym typeface="Calibri"/>
              </a:rPr>
              <a:t>   Resto</a:t>
            </a:r>
            <a:endParaRPr b="1">
              <a:solidFill>
                <a:srgbClr val="674EA7"/>
              </a:solidFill>
              <a:latin typeface="Calibri"/>
              <a:ea typeface="Calibri"/>
              <a:cs typeface="Calibri"/>
              <a:sym typeface="Calibri"/>
            </a:endParaRPr>
          </a:p>
        </p:txBody>
      </p:sp>
      <p:sp>
        <p:nvSpPr>
          <p:cNvPr id="348" name="Google Shape;348;g22d37c78d62_0_21"/>
          <p:cNvSpPr txBox="1"/>
          <p:nvPr/>
        </p:nvSpPr>
        <p:spPr>
          <a:xfrm>
            <a:off x="3212225" y="3720075"/>
            <a:ext cx="8733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b="1">
                <a:solidFill>
                  <a:srgbClr val="674EA7"/>
                </a:solidFill>
                <a:latin typeface="Calibri"/>
                <a:ea typeface="Calibri"/>
                <a:cs typeface="Calibri"/>
                <a:sym typeface="Calibri"/>
              </a:rPr>
              <a:t>Cociente</a:t>
            </a:r>
            <a:endParaRPr b="1">
              <a:solidFill>
                <a:srgbClr val="674EA7"/>
              </a:solidFill>
              <a:latin typeface="Calibri"/>
              <a:ea typeface="Calibri"/>
              <a:cs typeface="Calibri"/>
              <a:sym typeface="Calibri"/>
            </a:endParaRPr>
          </a:p>
        </p:txBody>
      </p:sp>
      <p:sp>
        <p:nvSpPr>
          <p:cNvPr id="349" name="Google Shape;349;g22d37c78d62_0_21"/>
          <p:cNvSpPr txBox="1"/>
          <p:nvPr/>
        </p:nvSpPr>
        <p:spPr>
          <a:xfrm>
            <a:off x="5367125" y="3643875"/>
            <a:ext cx="11874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b="1">
                <a:solidFill>
                  <a:srgbClr val="674EA7"/>
                </a:solidFill>
                <a:latin typeface="Calibri"/>
                <a:ea typeface="Calibri"/>
                <a:cs typeface="Calibri"/>
                <a:sym typeface="Calibri"/>
              </a:rPr>
              <a:t>   Resto en hexadecimal</a:t>
            </a:r>
            <a:endParaRPr b="1">
              <a:solidFill>
                <a:srgbClr val="674EA7"/>
              </a:solidFill>
              <a:latin typeface="Calibri"/>
              <a:ea typeface="Calibri"/>
              <a:cs typeface="Calibri"/>
              <a:sym typeface="Calibri"/>
            </a:endParaRPr>
          </a:p>
        </p:txBody>
      </p:sp>
      <p:cxnSp>
        <p:nvCxnSpPr>
          <p:cNvPr id="350" name="Google Shape;350;g22d37c78d62_0_21"/>
          <p:cNvCxnSpPr/>
          <p:nvPr/>
        </p:nvCxnSpPr>
        <p:spPr>
          <a:xfrm>
            <a:off x="5367125" y="4180275"/>
            <a:ext cx="1187400" cy="0"/>
          </a:xfrm>
          <a:prstGeom prst="straightConnector1">
            <a:avLst/>
          </a:prstGeom>
          <a:noFill/>
          <a:ln w="9525" cap="flat" cmpd="sng">
            <a:solidFill>
              <a:schemeClr val="dk2"/>
            </a:solidFill>
            <a:prstDash val="solid"/>
            <a:round/>
            <a:headEnd type="none" w="med" len="med"/>
            <a:tailEnd type="none" w="med" len="med"/>
          </a:ln>
        </p:spPr>
      </p:cxnSp>
      <p:sp>
        <p:nvSpPr>
          <p:cNvPr id="351" name="Google Shape;351;g22d37c78d62_0_21"/>
          <p:cNvSpPr txBox="1"/>
          <p:nvPr/>
        </p:nvSpPr>
        <p:spPr>
          <a:xfrm>
            <a:off x="1348875" y="2928725"/>
            <a:ext cx="1675500" cy="507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2100">
                <a:solidFill>
                  <a:srgbClr val="3D85C6"/>
                </a:solidFill>
                <a:latin typeface="Calibri"/>
                <a:ea typeface="Calibri"/>
                <a:cs typeface="Calibri"/>
                <a:sym typeface="Calibri"/>
              </a:rPr>
              <a:t>Valor decimal</a:t>
            </a:r>
            <a:endParaRPr sz="2100">
              <a:solidFill>
                <a:srgbClr val="3D85C6"/>
              </a:solidFill>
              <a:latin typeface="Calibri"/>
              <a:ea typeface="Calibri"/>
              <a:cs typeface="Calibri"/>
              <a:sym typeface="Calibri"/>
            </a:endParaRPr>
          </a:p>
        </p:txBody>
      </p:sp>
      <p:sp>
        <p:nvSpPr>
          <p:cNvPr id="352" name="Google Shape;352;g22d37c78d62_0_21"/>
          <p:cNvSpPr txBox="1"/>
          <p:nvPr/>
        </p:nvSpPr>
        <p:spPr>
          <a:xfrm>
            <a:off x="1501275" y="5214725"/>
            <a:ext cx="19632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1800">
                <a:solidFill>
                  <a:srgbClr val="3D85C6"/>
                </a:solidFill>
                <a:latin typeface="Calibri"/>
                <a:ea typeface="Calibri"/>
                <a:cs typeface="Calibri"/>
                <a:sym typeface="Calibri"/>
              </a:rPr>
              <a:t>Valor Hexadecimal</a:t>
            </a:r>
            <a:endParaRPr sz="1800">
              <a:solidFill>
                <a:srgbClr val="3D85C6"/>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2d37c78d62_0_34"/>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Decimal a hexadecimal</a:t>
            </a:r>
            <a:endParaRPr/>
          </a:p>
        </p:txBody>
      </p:sp>
      <p:pic>
        <p:nvPicPr>
          <p:cNvPr id="358" name="Google Shape;358;g22d37c78d62_0_34"/>
          <p:cNvPicPr preferRelativeResize="0"/>
          <p:nvPr/>
        </p:nvPicPr>
        <p:blipFill rotWithShape="1">
          <a:blip r:embed="rId3">
            <a:alphaModFix/>
          </a:blip>
          <a:srcRect l="2856" t="56210" b="3209"/>
          <a:stretch/>
        </p:blipFill>
        <p:spPr>
          <a:xfrm>
            <a:off x="1476675" y="1866775"/>
            <a:ext cx="6261650" cy="3722625"/>
          </a:xfrm>
          <a:prstGeom prst="rect">
            <a:avLst/>
          </a:prstGeom>
          <a:noFill/>
          <a:ln>
            <a:noFill/>
          </a:ln>
        </p:spPr>
      </p:pic>
      <p:sp>
        <p:nvSpPr>
          <p:cNvPr id="359" name="Google Shape;359;g22d37c78d62_0_34"/>
          <p:cNvSpPr txBox="1"/>
          <p:nvPr/>
        </p:nvSpPr>
        <p:spPr>
          <a:xfrm>
            <a:off x="1100875" y="2014325"/>
            <a:ext cx="1923600" cy="507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2100">
                <a:solidFill>
                  <a:srgbClr val="3D85C6"/>
                </a:solidFill>
                <a:latin typeface="Calibri"/>
                <a:ea typeface="Calibri"/>
                <a:cs typeface="Calibri"/>
                <a:sym typeface="Calibri"/>
              </a:rPr>
              <a:t>Valor decimal</a:t>
            </a:r>
            <a:endParaRPr sz="2100">
              <a:solidFill>
                <a:srgbClr val="3D85C6"/>
              </a:solidFill>
              <a:latin typeface="Calibri"/>
              <a:ea typeface="Calibri"/>
              <a:cs typeface="Calibri"/>
              <a:sym typeface="Calibri"/>
            </a:endParaRPr>
          </a:p>
        </p:txBody>
      </p:sp>
      <p:sp>
        <p:nvSpPr>
          <p:cNvPr id="360" name="Google Shape;360;g22d37c78d62_0_34"/>
          <p:cNvSpPr txBox="1"/>
          <p:nvPr/>
        </p:nvSpPr>
        <p:spPr>
          <a:xfrm>
            <a:off x="1509825" y="4647700"/>
            <a:ext cx="20826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1800">
                <a:solidFill>
                  <a:srgbClr val="3D85C6"/>
                </a:solidFill>
                <a:latin typeface="Calibri"/>
                <a:ea typeface="Calibri"/>
                <a:cs typeface="Calibri"/>
                <a:sym typeface="Calibri"/>
              </a:rPr>
              <a:t>Valor Hexadecimal</a:t>
            </a:r>
            <a:endParaRPr sz="1800">
              <a:solidFill>
                <a:srgbClr val="3D85C6"/>
              </a:solidFill>
              <a:latin typeface="Calibri"/>
              <a:ea typeface="Calibri"/>
              <a:cs typeface="Calibri"/>
              <a:sym typeface="Calibri"/>
            </a:endParaRPr>
          </a:p>
        </p:txBody>
      </p:sp>
      <p:sp>
        <p:nvSpPr>
          <p:cNvPr id="361" name="Google Shape;361;g22d37c78d62_0_34"/>
          <p:cNvSpPr txBox="1"/>
          <p:nvPr/>
        </p:nvSpPr>
        <p:spPr>
          <a:xfrm>
            <a:off x="4452725" y="2881875"/>
            <a:ext cx="1187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b="1">
                <a:solidFill>
                  <a:srgbClr val="674EA7"/>
                </a:solidFill>
                <a:latin typeface="Calibri"/>
                <a:ea typeface="Calibri"/>
                <a:cs typeface="Calibri"/>
                <a:sym typeface="Calibri"/>
              </a:rPr>
              <a:t>   Resto</a:t>
            </a:r>
            <a:endParaRPr b="1">
              <a:solidFill>
                <a:srgbClr val="674EA7"/>
              </a:solidFill>
              <a:latin typeface="Calibri"/>
              <a:ea typeface="Calibri"/>
              <a:cs typeface="Calibri"/>
              <a:sym typeface="Calibri"/>
            </a:endParaRPr>
          </a:p>
        </p:txBody>
      </p:sp>
      <p:sp>
        <p:nvSpPr>
          <p:cNvPr id="362" name="Google Shape;362;g22d37c78d62_0_34"/>
          <p:cNvSpPr txBox="1"/>
          <p:nvPr/>
        </p:nvSpPr>
        <p:spPr>
          <a:xfrm>
            <a:off x="5682725" y="2805675"/>
            <a:ext cx="1405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b="1">
                <a:solidFill>
                  <a:srgbClr val="674EA7"/>
                </a:solidFill>
                <a:latin typeface="Calibri"/>
                <a:ea typeface="Calibri"/>
                <a:cs typeface="Calibri"/>
                <a:sym typeface="Calibri"/>
              </a:rPr>
              <a:t>   Resto en hexadecimal</a:t>
            </a:r>
            <a:endParaRPr b="1">
              <a:solidFill>
                <a:srgbClr val="674EA7"/>
              </a:solidFill>
              <a:latin typeface="Calibri"/>
              <a:ea typeface="Calibri"/>
              <a:cs typeface="Calibri"/>
              <a:sym typeface="Calibri"/>
            </a:endParaRPr>
          </a:p>
        </p:txBody>
      </p:sp>
      <p:sp>
        <p:nvSpPr>
          <p:cNvPr id="363" name="Google Shape;363;g22d37c78d62_0_34"/>
          <p:cNvSpPr txBox="1"/>
          <p:nvPr/>
        </p:nvSpPr>
        <p:spPr>
          <a:xfrm>
            <a:off x="3364625" y="2881875"/>
            <a:ext cx="9351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b="1">
                <a:solidFill>
                  <a:srgbClr val="674EA7"/>
                </a:solidFill>
                <a:latin typeface="Calibri"/>
                <a:ea typeface="Calibri"/>
                <a:cs typeface="Calibri"/>
                <a:sym typeface="Calibri"/>
              </a:rPr>
              <a:t>Cociente</a:t>
            </a:r>
            <a:endParaRPr b="1">
              <a:solidFill>
                <a:srgbClr val="674EA7"/>
              </a:solidFill>
              <a:latin typeface="Calibri"/>
              <a:ea typeface="Calibri"/>
              <a:cs typeface="Calibri"/>
              <a:sym typeface="Calibri"/>
            </a:endParaRPr>
          </a:p>
        </p:txBody>
      </p:sp>
      <p:sp>
        <p:nvSpPr>
          <p:cNvPr id="364" name="Google Shape;364;g22d37c78d62_0_34"/>
          <p:cNvSpPr txBox="1"/>
          <p:nvPr/>
        </p:nvSpPr>
        <p:spPr>
          <a:xfrm>
            <a:off x="1978925" y="2805675"/>
            <a:ext cx="11874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PE" b="1">
                <a:solidFill>
                  <a:srgbClr val="674EA7"/>
                </a:solidFill>
                <a:latin typeface="Calibri"/>
                <a:ea typeface="Calibri"/>
                <a:cs typeface="Calibri"/>
                <a:sym typeface="Calibri"/>
              </a:rPr>
              <a:t>Dividendo/      divisor</a:t>
            </a:r>
            <a:endParaRPr b="1">
              <a:solidFill>
                <a:srgbClr val="674EA7"/>
              </a:solidFill>
              <a:latin typeface="Calibri"/>
              <a:ea typeface="Calibri"/>
              <a:cs typeface="Calibri"/>
              <a:sym typeface="Calibri"/>
            </a:endParaRPr>
          </a:p>
        </p:txBody>
      </p:sp>
      <p:cxnSp>
        <p:nvCxnSpPr>
          <p:cNvPr id="365" name="Google Shape;365;g22d37c78d62_0_34"/>
          <p:cNvCxnSpPr/>
          <p:nvPr/>
        </p:nvCxnSpPr>
        <p:spPr>
          <a:xfrm>
            <a:off x="1950425" y="3393500"/>
            <a:ext cx="5137500" cy="27900"/>
          </a:xfrm>
          <a:prstGeom prst="straightConnector1">
            <a:avLst/>
          </a:prstGeom>
          <a:noFill/>
          <a:ln w="28575" cap="flat" cmpd="sng">
            <a:solidFill>
              <a:srgbClr val="674EA7"/>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2754c68954f_0_32"/>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de Decimal a hexadecimal</a:t>
            </a:r>
            <a:endParaRPr/>
          </a:p>
        </p:txBody>
      </p:sp>
      <p:sp>
        <p:nvSpPr>
          <p:cNvPr id="371" name="Google Shape;371;g2754c68954f_0_32"/>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69</a:t>
            </a:r>
            <a:r>
              <a:rPr lang="es-PE" sz="1000"/>
              <a:t>10</a:t>
            </a:r>
            <a:r>
              <a:rPr lang="es-PE"/>
              <a:t>______________</a:t>
            </a:r>
            <a:r>
              <a:rPr lang="es-PE" sz="1000"/>
              <a:t>16</a:t>
            </a:r>
            <a:endParaRPr sz="1000"/>
          </a:p>
          <a:p>
            <a:pPr marL="0" lvl="0" indent="0" algn="l" rtl="0">
              <a:spcBef>
                <a:spcPts val="750"/>
              </a:spcBef>
              <a:spcAft>
                <a:spcPts val="0"/>
              </a:spcAft>
              <a:buNone/>
            </a:pPr>
            <a:r>
              <a:rPr lang="es-PE"/>
              <a:t>94</a:t>
            </a:r>
            <a:r>
              <a:rPr lang="es-PE" sz="1000"/>
              <a:t>10</a:t>
            </a:r>
            <a:r>
              <a:rPr lang="es-PE"/>
              <a:t>______________</a:t>
            </a:r>
            <a:r>
              <a:rPr lang="es-PE" sz="1000"/>
              <a:t>16</a:t>
            </a:r>
            <a:endParaRPr/>
          </a:p>
          <a:p>
            <a:pPr marL="0" lvl="0" indent="0" algn="l" rtl="0">
              <a:spcBef>
                <a:spcPts val="750"/>
              </a:spcBef>
              <a:spcAft>
                <a:spcPts val="0"/>
              </a:spcAft>
              <a:buNone/>
            </a:pPr>
            <a:r>
              <a:rPr lang="es-PE"/>
              <a:t>99</a:t>
            </a:r>
            <a:r>
              <a:rPr lang="es-PE" sz="1000"/>
              <a:t>10</a:t>
            </a:r>
            <a:r>
              <a:rPr lang="es-PE"/>
              <a:t>______________</a:t>
            </a:r>
            <a:r>
              <a:rPr lang="es-PE" sz="1000"/>
              <a:t>16</a:t>
            </a:r>
            <a:endParaRPr/>
          </a:p>
          <a:p>
            <a:pPr marL="0" lvl="0" indent="0" algn="l" rtl="0">
              <a:spcBef>
                <a:spcPts val="750"/>
              </a:spcBef>
              <a:spcAft>
                <a:spcPts val="0"/>
              </a:spcAft>
              <a:buNone/>
            </a:pPr>
            <a:r>
              <a:rPr lang="es-PE"/>
              <a:t>235</a:t>
            </a:r>
            <a:r>
              <a:rPr lang="es-PE" sz="1000"/>
              <a:t>10</a:t>
            </a:r>
            <a:r>
              <a:rPr lang="es-PE"/>
              <a:t>______________</a:t>
            </a:r>
            <a:r>
              <a:rPr lang="es-PE" sz="1000"/>
              <a:t>16</a:t>
            </a:r>
            <a:endParaRPr/>
          </a:p>
          <a:p>
            <a:pPr marL="0" lvl="0" indent="0" algn="l" rtl="0">
              <a:spcBef>
                <a:spcPts val="750"/>
              </a:spcBef>
              <a:spcAft>
                <a:spcPts val="0"/>
              </a:spcAft>
              <a:buNone/>
            </a:pPr>
            <a:r>
              <a:rPr lang="es-PE"/>
              <a:t>189</a:t>
            </a:r>
            <a:r>
              <a:rPr lang="es-PE" sz="1000"/>
              <a:t>10</a:t>
            </a:r>
            <a:r>
              <a:rPr lang="es-PE"/>
              <a:t>______________</a:t>
            </a:r>
            <a:r>
              <a:rPr lang="es-PE" sz="1000"/>
              <a:t>16</a:t>
            </a:r>
            <a:endParaRPr/>
          </a:p>
          <a:p>
            <a:pPr marL="0" lvl="0" indent="0" algn="l" rtl="0">
              <a:spcBef>
                <a:spcPts val="750"/>
              </a:spcBef>
              <a:spcAft>
                <a:spcPts val="0"/>
              </a:spcAft>
              <a:buNone/>
            </a:pPr>
            <a:r>
              <a:rPr lang="es-PE"/>
              <a:t>129</a:t>
            </a:r>
            <a:r>
              <a:rPr lang="es-PE" sz="1000"/>
              <a:t>10</a:t>
            </a:r>
            <a:r>
              <a:rPr lang="es-PE"/>
              <a:t>______________</a:t>
            </a:r>
            <a:r>
              <a:rPr lang="es-PE" sz="1000"/>
              <a:t>16</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754c68954f_0_37"/>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de Decimal a hexadecimal</a:t>
            </a:r>
            <a:endParaRPr/>
          </a:p>
        </p:txBody>
      </p:sp>
      <p:sp>
        <p:nvSpPr>
          <p:cNvPr id="377" name="Google Shape;377;g2754c68954f_0_37"/>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69</a:t>
            </a:r>
            <a:r>
              <a:rPr lang="es-PE" sz="1000"/>
              <a:t>10</a:t>
            </a:r>
            <a:r>
              <a:rPr lang="es-PE"/>
              <a:t>______45________</a:t>
            </a:r>
            <a:r>
              <a:rPr lang="es-PE" sz="1000"/>
              <a:t>16</a:t>
            </a:r>
            <a:endParaRPr sz="1000"/>
          </a:p>
          <a:p>
            <a:pPr marL="0" lvl="0" indent="0" algn="l" rtl="0">
              <a:spcBef>
                <a:spcPts val="750"/>
              </a:spcBef>
              <a:spcAft>
                <a:spcPts val="0"/>
              </a:spcAft>
              <a:buNone/>
            </a:pPr>
            <a:r>
              <a:rPr lang="es-PE"/>
              <a:t>94</a:t>
            </a:r>
            <a:r>
              <a:rPr lang="es-PE" sz="1000"/>
              <a:t>10</a:t>
            </a:r>
            <a:r>
              <a:rPr lang="es-PE"/>
              <a:t>_______5E_______</a:t>
            </a:r>
            <a:r>
              <a:rPr lang="es-PE" sz="1000"/>
              <a:t>16</a:t>
            </a:r>
            <a:endParaRPr/>
          </a:p>
          <a:p>
            <a:pPr marL="0" lvl="0" indent="0" algn="l" rtl="0">
              <a:spcBef>
                <a:spcPts val="750"/>
              </a:spcBef>
              <a:spcAft>
                <a:spcPts val="0"/>
              </a:spcAft>
              <a:buNone/>
            </a:pPr>
            <a:r>
              <a:rPr lang="es-PE"/>
              <a:t>99</a:t>
            </a:r>
            <a:r>
              <a:rPr lang="es-PE" sz="1000"/>
              <a:t>10</a:t>
            </a:r>
            <a:r>
              <a:rPr lang="es-PE"/>
              <a:t>______63________</a:t>
            </a:r>
            <a:r>
              <a:rPr lang="es-PE" sz="1000"/>
              <a:t>16</a:t>
            </a:r>
            <a:endParaRPr/>
          </a:p>
          <a:p>
            <a:pPr marL="0" lvl="0" indent="0" algn="l" rtl="0">
              <a:spcBef>
                <a:spcPts val="750"/>
              </a:spcBef>
              <a:spcAft>
                <a:spcPts val="0"/>
              </a:spcAft>
              <a:buNone/>
            </a:pPr>
            <a:r>
              <a:rPr lang="es-PE"/>
              <a:t>235</a:t>
            </a:r>
            <a:r>
              <a:rPr lang="es-PE" sz="1000"/>
              <a:t>10</a:t>
            </a:r>
            <a:r>
              <a:rPr lang="es-PE"/>
              <a:t>_____EB_________</a:t>
            </a:r>
            <a:r>
              <a:rPr lang="es-PE" sz="1000"/>
              <a:t>16</a:t>
            </a:r>
            <a:endParaRPr/>
          </a:p>
          <a:p>
            <a:pPr marL="0" lvl="0" indent="0" algn="l" rtl="0">
              <a:spcBef>
                <a:spcPts val="750"/>
              </a:spcBef>
              <a:spcAft>
                <a:spcPts val="0"/>
              </a:spcAft>
              <a:buNone/>
            </a:pPr>
            <a:r>
              <a:rPr lang="es-PE"/>
              <a:t>189</a:t>
            </a:r>
            <a:r>
              <a:rPr lang="es-PE" sz="1000"/>
              <a:t>10</a:t>
            </a:r>
            <a:r>
              <a:rPr lang="es-PE"/>
              <a:t>______BD________</a:t>
            </a:r>
            <a:r>
              <a:rPr lang="es-PE" sz="1000"/>
              <a:t>16</a:t>
            </a:r>
            <a:endParaRPr/>
          </a:p>
          <a:p>
            <a:pPr marL="0" lvl="0" indent="0" algn="l" rtl="0">
              <a:spcBef>
                <a:spcPts val="750"/>
              </a:spcBef>
              <a:spcAft>
                <a:spcPts val="0"/>
              </a:spcAft>
              <a:buNone/>
            </a:pPr>
            <a:r>
              <a:rPr lang="es-PE"/>
              <a:t>129</a:t>
            </a:r>
            <a:r>
              <a:rPr lang="es-PE" sz="1000"/>
              <a:t>10</a:t>
            </a:r>
            <a:r>
              <a:rPr lang="es-PE"/>
              <a:t>______81________</a:t>
            </a:r>
            <a:r>
              <a:rPr lang="es-PE" sz="1000"/>
              <a:t>16</a:t>
            </a:r>
            <a:endParaRPr/>
          </a:p>
        </p:txBody>
      </p:sp>
      <p:pic>
        <p:nvPicPr>
          <p:cNvPr id="378" name="Google Shape;378;g2754c68954f_0_37"/>
          <p:cNvPicPr preferRelativeResize="0"/>
          <p:nvPr/>
        </p:nvPicPr>
        <p:blipFill>
          <a:blip r:embed="rId3">
            <a:alphaModFix/>
          </a:blip>
          <a:stretch>
            <a:fillRect/>
          </a:stretch>
        </p:blipFill>
        <p:spPr>
          <a:xfrm>
            <a:off x="4365300" y="2468400"/>
            <a:ext cx="3878901" cy="3878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2d37c78d62_0_47"/>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Hexadecimal a decimal</a:t>
            </a:r>
            <a:endParaRPr/>
          </a:p>
        </p:txBody>
      </p:sp>
      <p:pic>
        <p:nvPicPr>
          <p:cNvPr id="384" name="Google Shape;384;g22d37c78d62_0_47"/>
          <p:cNvPicPr preferRelativeResize="0"/>
          <p:nvPr/>
        </p:nvPicPr>
        <p:blipFill rotWithShape="1">
          <a:blip r:embed="rId3">
            <a:alphaModFix/>
          </a:blip>
          <a:srcRect t="7504" b="2299"/>
          <a:stretch/>
        </p:blipFill>
        <p:spPr>
          <a:xfrm>
            <a:off x="1438275" y="1863825"/>
            <a:ext cx="6005876" cy="4057050"/>
          </a:xfrm>
          <a:prstGeom prst="rect">
            <a:avLst/>
          </a:prstGeom>
          <a:noFill/>
          <a:ln>
            <a:noFill/>
          </a:ln>
        </p:spPr>
      </p:pic>
      <p:sp>
        <p:nvSpPr>
          <p:cNvPr id="385" name="Google Shape;385;g22d37c78d62_0_47"/>
          <p:cNvSpPr txBox="1"/>
          <p:nvPr/>
        </p:nvSpPr>
        <p:spPr>
          <a:xfrm>
            <a:off x="5991875" y="5679500"/>
            <a:ext cx="14625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86" name="Google Shape;386;g22d37c78d62_0_47"/>
          <p:cNvSpPr txBox="1"/>
          <p:nvPr/>
        </p:nvSpPr>
        <p:spPr>
          <a:xfrm>
            <a:off x="1357425" y="2818900"/>
            <a:ext cx="20826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1800" b="1">
                <a:solidFill>
                  <a:srgbClr val="674EA7"/>
                </a:solidFill>
                <a:latin typeface="Calibri"/>
                <a:ea typeface="Calibri"/>
                <a:cs typeface="Calibri"/>
                <a:sym typeface="Calibri"/>
              </a:rPr>
              <a:t>Valor Hexadecimal</a:t>
            </a:r>
            <a:endParaRPr sz="1800" b="1">
              <a:solidFill>
                <a:srgbClr val="674EA7"/>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Calibri"/>
              <a:buNone/>
            </a:pPr>
            <a:r>
              <a:rPr lang="es-PE"/>
              <a:t>SISTEMAS NUMÉRICOS</a:t>
            </a:r>
            <a:endParaRPr/>
          </a:p>
        </p:txBody>
      </p:sp>
      <p:sp>
        <p:nvSpPr>
          <p:cNvPr id="176" name="Google Shape;176;p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lnSpcReduction="10000"/>
          </a:bodyPr>
          <a:lstStyle/>
          <a:p>
            <a:pPr marL="171450" lvl="0" indent="-171450" algn="just" rtl="0">
              <a:lnSpc>
                <a:spcPct val="90000"/>
              </a:lnSpc>
              <a:spcBef>
                <a:spcPts val="0"/>
              </a:spcBef>
              <a:spcAft>
                <a:spcPts val="0"/>
              </a:spcAft>
              <a:buClr>
                <a:srgbClr val="101828"/>
              </a:buClr>
              <a:buSzPts val="2100"/>
              <a:buChar char="•"/>
            </a:pPr>
            <a:r>
              <a:rPr lang="es-PE">
                <a:solidFill>
                  <a:srgbClr val="101828"/>
                </a:solidFill>
                <a:latin typeface="Space Grotesk"/>
                <a:ea typeface="Space Grotesk"/>
                <a:cs typeface="Space Grotesk"/>
                <a:sym typeface="Space Grotesk"/>
              </a:rPr>
              <a:t>Los sistemas numéricos son formas diferentes de representar números utilizando un conjunto de símbolos y reglas para su uso. </a:t>
            </a:r>
            <a:endParaRPr/>
          </a:p>
          <a:p>
            <a:pPr marL="0" lvl="0" indent="0" algn="l" rtl="0">
              <a:lnSpc>
                <a:spcPct val="90000"/>
              </a:lnSpc>
              <a:spcBef>
                <a:spcPts val="750"/>
              </a:spcBef>
              <a:spcAft>
                <a:spcPts val="0"/>
              </a:spcAft>
              <a:buClr>
                <a:schemeClr val="dk1"/>
              </a:buClr>
              <a:buSzPts val="2100"/>
              <a:buNone/>
            </a:pPr>
            <a:endParaRPr>
              <a:solidFill>
                <a:srgbClr val="101828"/>
              </a:solidFill>
              <a:latin typeface="Space Grotesk"/>
              <a:ea typeface="Space Grotesk"/>
              <a:cs typeface="Space Grotesk"/>
              <a:sym typeface="Space Grotesk"/>
            </a:endParaRPr>
          </a:p>
          <a:p>
            <a:pPr marL="171450" lvl="0" indent="-38100" algn="l" rtl="0">
              <a:lnSpc>
                <a:spcPct val="90000"/>
              </a:lnSpc>
              <a:spcBef>
                <a:spcPts val="750"/>
              </a:spcBef>
              <a:spcAft>
                <a:spcPts val="0"/>
              </a:spcAft>
              <a:buClr>
                <a:schemeClr val="dk1"/>
              </a:buClr>
              <a:buSzPts val="2100"/>
              <a:buNone/>
            </a:pPr>
            <a:endParaRPr>
              <a:solidFill>
                <a:srgbClr val="101828"/>
              </a:solidFill>
              <a:latin typeface="Space Grotesk"/>
              <a:ea typeface="Space Grotesk"/>
              <a:cs typeface="Space Grotesk"/>
              <a:sym typeface="Space Grotesk"/>
            </a:endParaRPr>
          </a:p>
          <a:p>
            <a:pPr marL="171450" lvl="0" indent="-38100" algn="l" rtl="0">
              <a:lnSpc>
                <a:spcPct val="90000"/>
              </a:lnSpc>
              <a:spcBef>
                <a:spcPts val="750"/>
              </a:spcBef>
              <a:spcAft>
                <a:spcPts val="0"/>
              </a:spcAft>
              <a:buClr>
                <a:schemeClr val="dk1"/>
              </a:buClr>
              <a:buSzPts val="2100"/>
              <a:buNone/>
            </a:pPr>
            <a:endParaRPr>
              <a:solidFill>
                <a:srgbClr val="101828"/>
              </a:solidFill>
              <a:latin typeface="Space Grotesk"/>
              <a:ea typeface="Space Grotesk"/>
              <a:cs typeface="Space Grotesk"/>
              <a:sym typeface="Space Grotesk"/>
            </a:endParaRPr>
          </a:p>
          <a:p>
            <a:pPr marL="171450" lvl="0" indent="-38100" algn="l" rtl="0">
              <a:lnSpc>
                <a:spcPct val="90000"/>
              </a:lnSpc>
              <a:spcBef>
                <a:spcPts val="750"/>
              </a:spcBef>
              <a:spcAft>
                <a:spcPts val="0"/>
              </a:spcAft>
              <a:buClr>
                <a:schemeClr val="dk1"/>
              </a:buClr>
              <a:buSzPts val="2100"/>
              <a:buNone/>
            </a:pPr>
            <a:endParaRPr>
              <a:solidFill>
                <a:srgbClr val="101828"/>
              </a:solidFill>
              <a:latin typeface="Space Grotesk"/>
              <a:ea typeface="Space Grotesk"/>
              <a:cs typeface="Space Grotesk"/>
              <a:sym typeface="Space Grotesk"/>
            </a:endParaRPr>
          </a:p>
          <a:p>
            <a:pPr marL="171450" lvl="0" indent="-38100" algn="l" rtl="0">
              <a:lnSpc>
                <a:spcPct val="90000"/>
              </a:lnSpc>
              <a:spcBef>
                <a:spcPts val="750"/>
              </a:spcBef>
              <a:spcAft>
                <a:spcPts val="0"/>
              </a:spcAft>
              <a:buClr>
                <a:schemeClr val="dk1"/>
              </a:buClr>
              <a:buSzPts val="2100"/>
              <a:buNone/>
            </a:pPr>
            <a:endParaRPr>
              <a:solidFill>
                <a:srgbClr val="101828"/>
              </a:solidFill>
              <a:latin typeface="Space Grotesk"/>
              <a:ea typeface="Space Grotesk"/>
              <a:cs typeface="Space Grotesk"/>
              <a:sym typeface="Space Grotesk"/>
            </a:endParaRPr>
          </a:p>
          <a:p>
            <a:pPr marL="0" lvl="0" indent="0" algn="l" rtl="0">
              <a:lnSpc>
                <a:spcPct val="90000"/>
              </a:lnSpc>
              <a:spcBef>
                <a:spcPts val="750"/>
              </a:spcBef>
              <a:spcAft>
                <a:spcPts val="0"/>
              </a:spcAft>
              <a:buClr>
                <a:schemeClr val="dk1"/>
              </a:buClr>
              <a:buSzPts val="2100"/>
              <a:buNone/>
            </a:pPr>
            <a:endParaRPr>
              <a:solidFill>
                <a:srgbClr val="101828"/>
              </a:solidFill>
              <a:latin typeface="Space Grotesk"/>
              <a:ea typeface="Space Grotesk"/>
              <a:cs typeface="Space Grotesk"/>
              <a:sym typeface="Space Grotesk"/>
            </a:endParaRPr>
          </a:p>
          <a:p>
            <a:pPr marL="0" lvl="0" indent="0" algn="l" rtl="0">
              <a:lnSpc>
                <a:spcPct val="90000"/>
              </a:lnSpc>
              <a:spcBef>
                <a:spcPts val="750"/>
              </a:spcBef>
              <a:spcAft>
                <a:spcPts val="0"/>
              </a:spcAft>
              <a:buClr>
                <a:schemeClr val="dk1"/>
              </a:buClr>
              <a:buSzPts val="2100"/>
              <a:buNone/>
            </a:pPr>
            <a:endParaRPr>
              <a:solidFill>
                <a:srgbClr val="101828"/>
              </a:solidFill>
              <a:latin typeface="Space Grotesk"/>
              <a:ea typeface="Space Grotesk"/>
              <a:cs typeface="Space Grotesk"/>
              <a:sym typeface="Space Grotesk"/>
            </a:endParaRPr>
          </a:p>
          <a:p>
            <a:pPr marL="0" lvl="0" indent="0" algn="l" rtl="0">
              <a:lnSpc>
                <a:spcPct val="90000"/>
              </a:lnSpc>
              <a:spcBef>
                <a:spcPts val="750"/>
              </a:spcBef>
              <a:spcAft>
                <a:spcPts val="0"/>
              </a:spcAft>
              <a:buClr>
                <a:schemeClr val="dk1"/>
              </a:buClr>
              <a:buSzPts val="2100"/>
              <a:buNone/>
            </a:pPr>
            <a:endParaRPr>
              <a:solidFill>
                <a:srgbClr val="101828"/>
              </a:solidFill>
              <a:latin typeface="Space Grotesk"/>
              <a:ea typeface="Space Grotesk"/>
              <a:cs typeface="Space Grotesk"/>
              <a:sym typeface="Space Grotesk"/>
            </a:endParaRPr>
          </a:p>
          <a:p>
            <a:pPr marL="171450" lvl="0" indent="-171450" algn="l" rtl="0">
              <a:lnSpc>
                <a:spcPct val="90000"/>
              </a:lnSpc>
              <a:spcBef>
                <a:spcPts val="750"/>
              </a:spcBef>
              <a:spcAft>
                <a:spcPts val="0"/>
              </a:spcAft>
              <a:buClr>
                <a:srgbClr val="101828"/>
              </a:buClr>
              <a:buSzPts val="2100"/>
              <a:buChar char="•"/>
            </a:pPr>
            <a:r>
              <a:rPr lang="es-PE" b="0" i="0">
                <a:solidFill>
                  <a:srgbClr val="101828"/>
                </a:solidFill>
                <a:latin typeface="Space Grotesk"/>
                <a:ea typeface="Space Grotesk"/>
                <a:cs typeface="Space Grotesk"/>
                <a:sym typeface="Space Grotesk"/>
              </a:rPr>
              <a:t> </a:t>
            </a:r>
            <a:r>
              <a:rPr lang="es-PE">
                <a:solidFill>
                  <a:srgbClr val="101828"/>
                </a:solidFill>
                <a:latin typeface="Space Grotesk"/>
                <a:ea typeface="Space Grotesk"/>
                <a:cs typeface="Space Grotesk"/>
                <a:sym typeface="Space Grotesk"/>
              </a:rPr>
              <a:t>Los sistemas numéricos más comunes son el sistema decimal, binario y hexadecimal</a:t>
            </a:r>
            <a:endParaRPr/>
          </a:p>
        </p:txBody>
      </p:sp>
      <p:pic>
        <p:nvPicPr>
          <p:cNvPr id="177" name="Google Shape;177;p2"/>
          <p:cNvPicPr preferRelativeResize="0"/>
          <p:nvPr/>
        </p:nvPicPr>
        <p:blipFill rotWithShape="1">
          <a:blip r:embed="rId3">
            <a:alphaModFix/>
          </a:blip>
          <a:srcRect r="1322"/>
          <a:stretch/>
        </p:blipFill>
        <p:spPr>
          <a:xfrm>
            <a:off x="1580800" y="2886850"/>
            <a:ext cx="6015525" cy="236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2754c68954f_0_48"/>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de hexadecimal  a decimal </a:t>
            </a:r>
            <a:endParaRPr/>
          </a:p>
        </p:txBody>
      </p:sp>
      <p:sp>
        <p:nvSpPr>
          <p:cNvPr id="392" name="Google Shape;392;g2754c68954f_0_48"/>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6</a:t>
            </a:r>
            <a:r>
              <a:rPr lang="es-PE" sz="1000"/>
              <a:t>16</a:t>
            </a:r>
            <a:r>
              <a:rPr lang="es-PE"/>
              <a:t>______________</a:t>
            </a:r>
            <a:r>
              <a:rPr lang="es-PE" sz="1000"/>
              <a:t>10</a:t>
            </a:r>
            <a:endParaRPr sz="1000"/>
          </a:p>
          <a:p>
            <a:pPr marL="0" lvl="0" indent="0" algn="l" rtl="0">
              <a:spcBef>
                <a:spcPts val="750"/>
              </a:spcBef>
              <a:spcAft>
                <a:spcPts val="0"/>
              </a:spcAft>
              <a:buClr>
                <a:schemeClr val="dk1"/>
              </a:buClr>
              <a:buSzPts val="1100"/>
              <a:buFont typeface="Arial"/>
              <a:buNone/>
            </a:pPr>
            <a:r>
              <a:rPr lang="es-PE"/>
              <a:t>16</a:t>
            </a:r>
            <a:r>
              <a:rPr lang="es-PE" sz="1000"/>
              <a:t>16</a:t>
            </a:r>
            <a:r>
              <a:rPr lang="es-PE"/>
              <a:t>______________</a:t>
            </a:r>
            <a:r>
              <a:rPr lang="es-PE" sz="1000"/>
              <a:t>10</a:t>
            </a:r>
            <a:endParaRPr/>
          </a:p>
          <a:p>
            <a:pPr marL="0" lvl="0" indent="0" algn="l" rtl="0">
              <a:spcBef>
                <a:spcPts val="750"/>
              </a:spcBef>
              <a:spcAft>
                <a:spcPts val="0"/>
              </a:spcAft>
              <a:buClr>
                <a:schemeClr val="dk1"/>
              </a:buClr>
              <a:buSzPts val="1100"/>
              <a:buFont typeface="Arial"/>
              <a:buNone/>
            </a:pPr>
            <a:r>
              <a:rPr lang="es-PE"/>
              <a:t>45</a:t>
            </a:r>
            <a:r>
              <a:rPr lang="es-PE" sz="1000"/>
              <a:t>16</a:t>
            </a:r>
            <a:r>
              <a:rPr lang="es-PE"/>
              <a:t>______________</a:t>
            </a:r>
            <a:r>
              <a:rPr lang="es-PE" sz="1000"/>
              <a:t>10</a:t>
            </a:r>
            <a:endParaRPr/>
          </a:p>
          <a:p>
            <a:pPr marL="0" lvl="0" indent="0" algn="l" rtl="0">
              <a:spcBef>
                <a:spcPts val="750"/>
              </a:spcBef>
              <a:spcAft>
                <a:spcPts val="0"/>
              </a:spcAft>
              <a:buClr>
                <a:schemeClr val="dk1"/>
              </a:buClr>
              <a:buSzPts val="1100"/>
              <a:buFont typeface="Arial"/>
              <a:buNone/>
            </a:pPr>
            <a:r>
              <a:rPr lang="es-PE"/>
              <a:t>1000</a:t>
            </a:r>
            <a:r>
              <a:rPr lang="es-PE" sz="1000"/>
              <a:t>16</a:t>
            </a:r>
            <a:r>
              <a:rPr lang="es-PE"/>
              <a:t>______________</a:t>
            </a:r>
            <a:r>
              <a:rPr lang="es-PE" sz="1000"/>
              <a:t>10</a:t>
            </a:r>
            <a:endParaRPr/>
          </a:p>
          <a:p>
            <a:pPr marL="0" lvl="0" indent="0" algn="l" rtl="0">
              <a:spcBef>
                <a:spcPts val="750"/>
              </a:spcBef>
              <a:spcAft>
                <a:spcPts val="0"/>
              </a:spcAft>
              <a:buClr>
                <a:schemeClr val="dk1"/>
              </a:buClr>
              <a:buSzPts val="1100"/>
              <a:buFont typeface="Arial"/>
              <a:buNone/>
            </a:pPr>
            <a:r>
              <a:rPr lang="es-PE"/>
              <a:t>A3</a:t>
            </a:r>
            <a:r>
              <a:rPr lang="es-PE" sz="1000"/>
              <a:t>16</a:t>
            </a:r>
            <a:r>
              <a:rPr lang="es-PE"/>
              <a:t>______________</a:t>
            </a:r>
            <a:r>
              <a:rPr lang="es-PE" sz="1000"/>
              <a:t>10</a:t>
            </a:r>
            <a:endParaRPr/>
          </a:p>
          <a:p>
            <a:pPr marL="0" lvl="0" indent="0" algn="l" rtl="0">
              <a:spcBef>
                <a:spcPts val="750"/>
              </a:spcBef>
              <a:spcAft>
                <a:spcPts val="0"/>
              </a:spcAft>
              <a:buClr>
                <a:schemeClr val="dk1"/>
              </a:buClr>
              <a:buSzPts val="1100"/>
              <a:buFont typeface="Arial"/>
              <a:buNone/>
            </a:pPr>
            <a:r>
              <a:rPr lang="es-PE"/>
              <a:t>AAA</a:t>
            </a:r>
            <a:r>
              <a:rPr lang="es-PE" sz="1000"/>
              <a:t>16</a:t>
            </a:r>
            <a:r>
              <a:rPr lang="es-PE"/>
              <a:t>______________</a:t>
            </a:r>
            <a:r>
              <a:rPr lang="es-PE" sz="1000"/>
              <a:t>10</a:t>
            </a:r>
            <a:endParaRPr/>
          </a:p>
        </p:txBody>
      </p:sp>
      <p:pic>
        <p:nvPicPr>
          <p:cNvPr id="393" name="Google Shape;393;g2754c68954f_0_48"/>
          <p:cNvPicPr preferRelativeResize="0"/>
          <p:nvPr/>
        </p:nvPicPr>
        <p:blipFill>
          <a:blip r:embed="rId3">
            <a:alphaModFix/>
          </a:blip>
          <a:stretch>
            <a:fillRect/>
          </a:stretch>
        </p:blipFill>
        <p:spPr>
          <a:xfrm>
            <a:off x="4365300" y="2468400"/>
            <a:ext cx="3878901" cy="38789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7559da06a1_0_0"/>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de hexadecimal  a decimal </a:t>
            </a:r>
            <a:endParaRPr/>
          </a:p>
        </p:txBody>
      </p:sp>
      <p:sp>
        <p:nvSpPr>
          <p:cNvPr id="399" name="Google Shape;399;g27559da06a1_0_0"/>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6</a:t>
            </a:r>
            <a:r>
              <a:rPr lang="es-PE" sz="1000"/>
              <a:t>16</a:t>
            </a:r>
            <a:r>
              <a:rPr lang="es-PE"/>
              <a:t>______6________</a:t>
            </a:r>
            <a:r>
              <a:rPr lang="es-PE" sz="1000"/>
              <a:t>10</a:t>
            </a:r>
            <a:endParaRPr sz="1000"/>
          </a:p>
          <a:p>
            <a:pPr marL="0" lvl="0" indent="0" algn="l" rtl="0">
              <a:spcBef>
                <a:spcPts val="750"/>
              </a:spcBef>
              <a:spcAft>
                <a:spcPts val="0"/>
              </a:spcAft>
              <a:buClr>
                <a:schemeClr val="dk1"/>
              </a:buClr>
              <a:buSzPts val="1100"/>
              <a:buFont typeface="Arial"/>
              <a:buNone/>
            </a:pPr>
            <a:r>
              <a:rPr lang="es-PE"/>
              <a:t>16</a:t>
            </a:r>
            <a:r>
              <a:rPr lang="es-PE" sz="1000"/>
              <a:t>16</a:t>
            </a:r>
            <a:r>
              <a:rPr lang="es-PE"/>
              <a:t>______22________</a:t>
            </a:r>
            <a:r>
              <a:rPr lang="es-PE" sz="1000"/>
              <a:t>10</a:t>
            </a:r>
            <a:endParaRPr/>
          </a:p>
          <a:p>
            <a:pPr marL="0" lvl="0" indent="0" algn="l" rtl="0">
              <a:spcBef>
                <a:spcPts val="750"/>
              </a:spcBef>
              <a:spcAft>
                <a:spcPts val="0"/>
              </a:spcAft>
              <a:buClr>
                <a:schemeClr val="dk1"/>
              </a:buClr>
              <a:buSzPts val="1100"/>
              <a:buFont typeface="Arial"/>
              <a:buNone/>
            </a:pPr>
            <a:r>
              <a:rPr lang="es-PE"/>
              <a:t>45</a:t>
            </a:r>
            <a:r>
              <a:rPr lang="es-PE" sz="1000"/>
              <a:t>16</a:t>
            </a:r>
            <a:r>
              <a:rPr lang="es-PE"/>
              <a:t>______69________</a:t>
            </a:r>
            <a:r>
              <a:rPr lang="es-PE" sz="1000"/>
              <a:t>10</a:t>
            </a:r>
            <a:endParaRPr/>
          </a:p>
          <a:p>
            <a:pPr marL="0" lvl="0" indent="0" algn="l" rtl="0">
              <a:spcBef>
                <a:spcPts val="750"/>
              </a:spcBef>
              <a:spcAft>
                <a:spcPts val="0"/>
              </a:spcAft>
              <a:buClr>
                <a:schemeClr val="dk1"/>
              </a:buClr>
              <a:buSzPts val="1100"/>
              <a:buFont typeface="Arial"/>
              <a:buNone/>
            </a:pPr>
            <a:r>
              <a:rPr lang="es-PE"/>
              <a:t>1000</a:t>
            </a:r>
            <a:r>
              <a:rPr lang="es-PE" sz="1000"/>
              <a:t>16</a:t>
            </a:r>
            <a:r>
              <a:rPr lang="es-PE"/>
              <a:t>______4096________</a:t>
            </a:r>
            <a:r>
              <a:rPr lang="es-PE" sz="1000"/>
              <a:t>10</a:t>
            </a:r>
            <a:endParaRPr/>
          </a:p>
          <a:p>
            <a:pPr marL="0" lvl="0" indent="0" algn="l" rtl="0">
              <a:spcBef>
                <a:spcPts val="750"/>
              </a:spcBef>
              <a:spcAft>
                <a:spcPts val="0"/>
              </a:spcAft>
              <a:buClr>
                <a:schemeClr val="dk1"/>
              </a:buClr>
              <a:buSzPts val="1100"/>
              <a:buFont typeface="Arial"/>
              <a:buNone/>
            </a:pPr>
            <a:r>
              <a:rPr lang="es-PE"/>
              <a:t>A3</a:t>
            </a:r>
            <a:r>
              <a:rPr lang="es-PE" sz="1000"/>
              <a:t>16</a:t>
            </a:r>
            <a:r>
              <a:rPr lang="es-PE"/>
              <a:t>______163________</a:t>
            </a:r>
            <a:r>
              <a:rPr lang="es-PE" sz="1000"/>
              <a:t>10</a:t>
            </a:r>
            <a:endParaRPr/>
          </a:p>
          <a:p>
            <a:pPr marL="0" lvl="0" indent="0" algn="l" rtl="0">
              <a:spcBef>
                <a:spcPts val="750"/>
              </a:spcBef>
              <a:spcAft>
                <a:spcPts val="0"/>
              </a:spcAft>
              <a:buClr>
                <a:schemeClr val="dk1"/>
              </a:buClr>
              <a:buSzPts val="1100"/>
              <a:buFont typeface="Arial"/>
              <a:buNone/>
            </a:pPr>
            <a:r>
              <a:rPr lang="es-PE"/>
              <a:t>AAA</a:t>
            </a:r>
            <a:r>
              <a:rPr lang="es-PE" sz="1000"/>
              <a:t>16</a:t>
            </a:r>
            <a:r>
              <a:rPr lang="es-PE"/>
              <a:t>______2730________</a:t>
            </a:r>
            <a:r>
              <a:rPr lang="es-PE" sz="1000"/>
              <a:t>10</a:t>
            </a:r>
            <a:endParaRPr/>
          </a:p>
        </p:txBody>
      </p:sp>
      <p:pic>
        <p:nvPicPr>
          <p:cNvPr id="400" name="Google Shape;400;g27559da06a1_0_0"/>
          <p:cNvPicPr preferRelativeResize="0"/>
          <p:nvPr/>
        </p:nvPicPr>
        <p:blipFill>
          <a:blip r:embed="rId3">
            <a:alphaModFix/>
          </a:blip>
          <a:stretch>
            <a:fillRect/>
          </a:stretch>
        </p:blipFill>
        <p:spPr>
          <a:xfrm>
            <a:off x="4365300" y="2468400"/>
            <a:ext cx="3878901" cy="38789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22d37c78d62_0_55"/>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Binario a Hexadecimal</a:t>
            </a:r>
            <a:endParaRPr/>
          </a:p>
        </p:txBody>
      </p:sp>
      <p:pic>
        <p:nvPicPr>
          <p:cNvPr id="406" name="Google Shape;406;g22d37c78d62_0_55"/>
          <p:cNvPicPr preferRelativeResize="0"/>
          <p:nvPr/>
        </p:nvPicPr>
        <p:blipFill rotWithShape="1">
          <a:blip r:embed="rId3">
            <a:alphaModFix/>
          </a:blip>
          <a:srcRect t="23809"/>
          <a:stretch/>
        </p:blipFill>
        <p:spPr>
          <a:xfrm>
            <a:off x="1871675" y="2547725"/>
            <a:ext cx="5033650" cy="3778575"/>
          </a:xfrm>
          <a:prstGeom prst="rect">
            <a:avLst/>
          </a:prstGeom>
          <a:noFill/>
          <a:ln>
            <a:noFill/>
          </a:ln>
        </p:spPr>
      </p:pic>
      <p:sp>
        <p:nvSpPr>
          <p:cNvPr id="407" name="Google Shape;407;g22d37c78d62_0_55"/>
          <p:cNvSpPr txBox="1"/>
          <p:nvPr/>
        </p:nvSpPr>
        <p:spPr>
          <a:xfrm>
            <a:off x="5537525" y="6048675"/>
            <a:ext cx="15051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08" name="Google Shape;408;g22d37c78d62_0_55"/>
          <p:cNvSpPr txBox="1"/>
          <p:nvPr/>
        </p:nvSpPr>
        <p:spPr>
          <a:xfrm>
            <a:off x="1786675" y="2547725"/>
            <a:ext cx="2075400" cy="507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solidFill>
                <a:srgbClr val="674EA7"/>
              </a:solidFill>
              <a:latin typeface="Calibri"/>
              <a:ea typeface="Calibri"/>
              <a:cs typeface="Calibri"/>
              <a:sym typeface="Calibri"/>
            </a:endParaRPr>
          </a:p>
        </p:txBody>
      </p:sp>
      <p:sp>
        <p:nvSpPr>
          <p:cNvPr id="409" name="Google Shape;409;g22d37c78d62_0_55"/>
          <p:cNvSpPr txBox="1"/>
          <p:nvPr/>
        </p:nvSpPr>
        <p:spPr>
          <a:xfrm>
            <a:off x="1939075" y="1861925"/>
            <a:ext cx="2860200" cy="507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2100" b="1">
                <a:solidFill>
                  <a:srgbClr val="674EA7"/>
                </a:solidFill>
                <a:latin typeface="Calibri"/>
                <a:ea typeface="Calibri"/>
                <a:cs typeface="Calibri"/>
                <a:sym typeface="Calibri"/>
              </a:rPr>
              <a:t>Valor binario = 10101</a:t>
            </a:r>
            <a:endParaRPr sz="2100" b="1">
              <a:solidFill>
                <a:srgbClr val="674EA7"/>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754c68954f_0_54"/>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binarios a hexadecimal </a:t>
            </a:r>
            <a:endParaRPr/>
          </a:p>
        </p:txBody>
      </p:sp>
      <p:sp>
        <p:nvSpPr>
          <p:cNvPr id="415" name="Google Shape;415;g2754c68954f_0_54"/>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sz="1200">
                <a:solidFill>
                  <a:srgbClr val="777777"/>
                </a:solidFill>
                <a:highlight>
                  <a:srgbClr val="FFFFFF"/>
                </a:highlight>
                <a:latin typeface="Arial"/>
                <a:ea typeface="Arial"/>
                <a:cs typeface="Arial"/>
                <a:sym typeface="Arial"/>
              </a:rPr>
              <a:t> </a:t>
            </a:r>
            <a:r>
              <a:rPr lang="es-PE"/>
              <a:t>0101-1001</a:t>
            </a:r>
            <a:r>
              <a:rPr lang="es-PE" sz="1000"/>
              <a:t>2_________________________16</a:t>
            </a:r>
            <a:endParaRPr sz="1000"/>
          </a:p>
          <a:p>
            <a:pPr marL="0" lvl="0" indent="0" algn="l" rtl="0">
              <a:spcBef>
                <a:spcPts val="750"/>
              </a:spcBef>
              <a:spcAft>
                <a:spcPts val="0"/>
              </a:spcAft>
              <a:buNone/>
            </a:pPr>
            <a:r>
              <a:rPr lang="es-PE"/>
              <a:t>1001-1001</a:t>
            </a:r>
            <a:r>
              <a:rPr lang="es-PE" sz="1000"/>
              <a:t>2_________________________16</a:t>
            </a:r>
            <a:endParaRPr/>
          </a:p>
          <a:p>
            <a:pPr marL="0" lvl="0" indent="0" algn="l" rtl="0">
              <a:spcBef>
                <a:spcPts val="750"/>
              </a:spcBef>
              <a:spcAft>
                <a:spcPts val="0"/>
              </a:spcAft>
              <a:buNone/>
            </a:pPr>
            <a:r>
              <a:rPr lang="es-PE"/>
              <a:t>0011-0001</a:t>
            </a:r>
            <a:r>
              <a:rPr lang="es-PE" sz="1000"/>
              <a:t>2_________________________16</a:t>
            </a:r>
            <a:endParaRPr/>
          </a:p>
          <a:p>
            <a:pPr marL="0" lvl="0" indent="0" algn="l" rtl="0">
              <a:spcBef>
                <a:spcPts val="750"/>
              </a:spcBef>
              <a:spcAft>
                <a:spcPts val="0"/>
              </a:spcAft>
              <a:buNone/>
            </a:pPr>
            <a:r>
              <a:rPr lang="es-PE"/>
              <a:t>1101-0010</a:t>
            </a:r>
            <a:r>
              <a:rPr lang="es-PE" sz="1000"/>
              <a:t>2_________________________16</a:t>
            </a:r>
            <a:endParaRPr/>
          </a:p>
          <a:p>
            <a:pPr marL="0" lvl="0" indent="0" algn="l" rtl="0">
              <a:spcBef>
                <a:spcPts val="750"/>
              </a:spcBef>
              <a:spcAft>
                <a:spcPts val="0"/>
              </a:spcAft>
              <a:buNone/>
            </a:pPr>
            <a:r>
              <a:rPr lang="es-PE"/>
              <a:t>1101-1110</a:t>
            </a:r>
            <a:r>
              <a:rPr lang="es-PE" sz="1000"/>
              <a:t>2_________________________16</a:t>
            </a:r>
            <a:endParaRPr sz="1200">
              <a:solidFill>
                <a:srgbClr val="777777"/>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7559da06a1_0_6"/>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binarios a hexadecimal </a:t>
            </a:r>
            <a:endParaRPr/>
          </a:p>
        </p:txBody>
      </p:sp>
      <p:sp>
        <p:nvSpPr>
          <p:cNvPr id="421" name="Google Shape;421;g27559da06a1_0_6"/>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sz="1200">
                <a:solidFill>
                  <a:srgbClr val="777777"/>
                </a:solidFill>
                <a:highlight>
                  <a:srgbClr val="FFFFFF"/>
                </a:highlight>
                <a:latin typeface="Arial"/>
                <a:ea typeface="Arial"/>
                <a:cs typeface="Arial"/>
                <a:sym typeface="Arial"/>
              </a:rPr>
              <a:t> </a:t>
            </a:r>
            <a:r>
              <a:rPr lang="es-PE"/>
              <a:t>0101-1001</a:t>
            </a:r>
            <a:r>
              <a:rPr lang="es-PE" sz="1000"/>
              <a:t>2_________</a:t>
            </a:r>
            <a:r>
              <a:rPr lang="es-PE" sz="1900"/>
              <a:t>59</a:t>
            </a:r>
            <a:r>
              <a:rPr lang="es-PE" sz="1000"/>
              <a:t>________________16</a:t>
            </a:r>
            <a:endParaRPr sz="1000"/>
          </a:p>
          <a:p>
            <a:pPr marL="0" lvl="0" indent="0" algn="l" rtl="0">
              <a:spcBef>
                <a:spcPts val="750"/>
              </a:spcBef>
              <a:spcAft>
                <a:spcPts val="0"/>
              </a:spcAft>
              <a:buNone/>
            </a:pPr>
            <a:r>
              <a:rPr lang="es-PE"/>
              <a:t>1001-1001</a:t>
            </a:r>
            <a:r>
              <a:rPr lang="es-PE" sz="1000"/>
              <a:t>2___________</a:t>
            </a:r>
            <a:r>
              <a:rPr lang="es-PE" sz="1900"/>
              <a:t>99</a:t>
            </a:r>
            <a:r>
              <a:rPr lang="es-PE" sz="1000"/>
              <a:t>______________16</a:t>
            </a:r>
            <a:endParaRPr/>
          </a:p>
          <a:p>
            <a:pPr marL="0" lvl="0" indent="0" algn="l" rtl="0">
              <a:spcBef>
                <a:spcPts val="750"/>
              </a:spcBef>
              <a:spcAft>
                <a:spcPts val="0"/>
              </a:spcAft>
              <a:buNone/>
            </a:pPr>
            <a:r>
              <a:rPr lang="es-PE"/>
              <a:t>0011-0001</a:t>
            </a:r>
            <a:r>
              <a:rPr lang="es-PE" sz="1000"/>
              <a:t>2___________</a:t>
            </a:r>
            <a:r>
              <a:rPr lang="es-PE" sz="1900"/>
              <a:t>31</a:t>
            </a:r>
            <a:r>
              <a:rPr lang="es-PE" sz="1000"/>
              <a:t>______________16</a:t>
            </a:r>
            <a:endParaRPr/>
          </a:p>
          <a:p>
            <a:pPr marL="0" lvl="0" indent="0" algn="l" rtl="0">
              <a:spcBef>
                <a:spcPts val="750"/>
              </a:spcBef>
              <a:spcAft>
                <a:spcPts val="0"/>
              </a:spcAft>
              <a:buNone/>
            </a:pPr>
            <a:r>
              <a:rPr lang="es-PE"/>
              <a:t>1101-0010</a:t>
            </a:r>
            <a:r>
              <a:rPr lang="es-PE" sz="1000"/>
              <a:t>2__________</a:t>
            </a:r>
            <a:r>
              <a:rPr lang="es-PE" sz="1900"/>
              <a:t>D2</a:t>
            </a:r>
            <a:r>
              <a:rPr lang="es-PE" sz="1000"/>
              <a:t>_______________16</a:t>
            </a:r>
            <a:endParaRPr/>
          </a:p>
          <a:p>
            <a:pPr marL="0" lvl="0" indent="0" algn="l" rtl="0">
              <a:spcBef>
                <a:spcPts val="750"/>
              </a:spcBef>
              <a:spcAft>
                <a:spcPts val="0"/>
              </a:spcAft>
              <a:buNone/>
            </a:pPr>
            <a:r>
              <a:rPr lang="es-PE"/>
              <a:t>1101-1110</a:t>
            </a:r>
            <a:r>
              <a:rPr lang="es-PE" sz="1000"/>
              <a:t>2__________</a:t>
            </a:r>
            <a:r>
              <a:rPr lang="es-PE" sz="1900"/>
              <a:t>DE</a:t>
            </a:r>
            <a:r>
              <a:rPr lang="es-PE" sz="1000"/>
              <a:t>_______________16</a:t>
            </a:r>
            <a:endParaRPr sz="1200">
              <a:solidFill>
                <a:srgbClr val="777777"/>
              </a:solidFill>
              <a:highlight>
                <a:srgbClr val="FFFFFF"/>
              </a:highlight>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22d37c78d62_0_64"/>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Hexadecimal a binario</a:t>
            </a:r>
            <a:endParaRPr/>
          </a:p>
        </p:txBody>
      </p:sp>
      <p:pic>
        <p:nvPicPr>
          <p:cNvPr id="427" name="Google Shape;427;g22d37c78d62_0_64"/>
          <p:cNvPicPr preferRelativeResize="0"/>
          <p:nvPr/>
        </p:nvPicPr>
        <p:blipFill rotWithShape="1">
          <a:blip r:embed="rId3">
            <a:alphaModFix/>
          </a:blip>
          <a:srcRect t="9567"/>
          <a:stretch/>
        </p:blipFill>
        <p:spPr>
          <a:xfrm>
            <a:off x="1725625" y="1825625"/>
            <a:ext cx="5256475" cy="4046550"/>
          </a:xfrm>
          <a:prstGeom prst="rect">
            <a:avLst/>
          </a:prstGeom>
          <a:noFill/>
          <a:ln>
            <a:noFill/>
          </a:ln>
        </p:spPr>
      </p:pic>
      <p:sp>
        <p:nvSpPr>
          <p:cNvPr id="428" name="Google Shape;428;g22d37c78d62_0_64"/>
          <p:cNvSpPr txBox="1"/>
          <p:nvPr/>
        </p:nvSpPr>
        <p:spPr>
          <a:xfrm>
            <a:off x="1586025" y="2437900"/>
            <a:ext cx="1814100" cy="431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1600" b="1">
                <a:solidFill>
                  <a:srgbClr val="674EA7"/>
                </a:solidFill>
                <a:latin typeface="Calibri"/>
                <a:ea typeface="Calibri"/>
                <a:cs typeface="Calibri"/>
                <a:sym typeface="Calibri"/>
              </a:rPr>
              <a:t>Valor Hexadecimal</a:t>
            </a:r>
            <a:endParaRPr sz="1600" b="1">
              <a:solidFill>
                <a:srgbClr val="674EA7"/>
              </a:solidFill>
              <a:latin typeface="Calibri"/>
              <a:ea typeface="Calibri"/>
              <a:cs typeface="Calibri"/>
              <a:sym typeface="Calibri"/>
            </a:endParaRPr>
          </a:p>
        </p:txBody>
      </p:sp>
      <p:sp>
        <p:nvSpPr>
          <p:cNvPr id="429" name="Google Shape;429;g22d37c78d62_0_64"/>
          <p:cNvSpPr txBox="1"/>
          <p:nvPr/>
        </p:nvSpPr>
        <p:spPr>
          <a:xfrm>
            <a:off x="6056250" y="3595600"/>
            <a:ext cx="1923600" cy="384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1300">
                <a:solidFill>
                  <a:srgbClr val="990000"/>
                </a:solidFill>
                <a:latin typeface="Calibri"/>
                <a:ea typeface="Calibri"/>
                <a:cs typeface="Calibri"/>
                <a:sym typeface="Calibri"/>
              </a:rPr>
              <a:t>Valor decimal</a:t>
            </a:r>
            <a:endParaRPr sz="1300">
              <a:solidFill>
                <a:srgbClr val="990000"/>
              </a:solidFill>
              <a:latin typeface="Calibri"/>
              <a:ea typeface="Calibri"/>
              <a:cs typeface="Calibri"/>
              <a:sym typeface="Calibri"/>
            </a:endParaRPr>
          </a:p>
        </p:txBody>
      </p:sp>
      <p:sp>
        <p:nvSpPr>
          <p:cNvPr id="430" name="Google Shape;430;g22d37c78d62_0_64"/>
          <p:cNvSpPr txBox="1"/>
          <p:nvPr/>
        </p:nvSpPr>
        <p:spPr>
          <a:xfrm>
            <a:off x="6056250" y="3900400"/>
            <a:ext cx="1923600" cy="384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1300">
                <a:solidFill>
                  <a:srgbClr val="990000"/>
                </a:solidFill>
                <a:latin typeface="Calibri"/>
                <a:ea typeface="Calibri"/>
                <a:cs typeface="Calibri"/>
                <a:sym typeface="Calibri"/>
              </a:rPr>
              <a:t>Valor binario</a:t>
            </a:r>
            <a:endParaRPr sz="1300">
              <a:solidFill>
                <a:srgbClr val="990000"/>
              </a:solidFill>
              <a:latin typeface="Calibri"/>
              <a:ea typeface="Calibri"/>
              <a:cs typeface="Calibri"/>
              <a:sym typeface="Calibri"/>
            </a:endParaRPr>
          </a:p>
        </p:txBody>
      </p:sp>
      <p:sp>
        <p:nvSpPr>
          <p:cNvPr id="431" name="Google Shape;431;g22d37c78d62_0_64"/>
          <p:cNvSpPr txBox="1"/>
          <p:nvPr/>
        </p:nvSpPr>
        <p:spPr>
          <a:xfrm>
            <a:off x="5665300" y="5622700"/>
            <a:ext cx="1316700" cy="400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432" name="Google Shape;432;g22d37c78d62_0_64"/>
          <p:cNvPicPr preferRelativeResize="0"/>
          <p:nvPr/>
        </p:nvPicPr>
        <p:blipFill>
          <a:blip r:embed="rId4">
            <a:alphaModFix/>
          </a:blip>
          <a:stretch>
            <a:fillRect/>
          </a:stretch>
        </p:blipFill>
        <p:spPr>
          <a:xfrm>
            <a:off x="1725625" y="1372075"/>
            <a:ext cx="5487350" cy="11084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754c68954f_0_59"/>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 hexadecimal a binario</a:t>
            </a:r>
            <a:endParaRPr/>
          </a:p>
        </p:txBody>
      </p:sp>
      <p:sp>
        <p:nvSpPr>
          <p:cNvPr id="438" name="Google Shape;438;g2754c68954f_0_59"/>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85</a:t>
            </a:r>
            <a:r>
              <a:rPr lang="es-PE" sz="1000"/>
              <a:t>16</a:t>
            </a:r>
            <a:r>
              <a:rPr lang="es-PE"/>
              <a:t>_______________</a:t>
            </a:r>
            <a:r>
              <a:rPr lang="es-PE" sz="1000"/>
              <a:t>2</a:t>
            </a:r>
            <a:endParaRPr sz="1000"/>
          </a:p>
          <a:p>
            <a:pPr marL="0" lvl="0" indent="0" algn="l" rtl="0">
              <a:spcBef>
                <a:spcPts val="750"/>
              </a:spcBef>
              <a:spcAft>
                <a:spcPts val="0"/>
              </a:spcAft>
              <a:buNone/>
            </a:pPr>
            <a:r>
              <a:rPr lang="es-PE"/>
              <a:t>F2</a:t>
            </a:r>
            <a:r>
              <a:rPr lang="es-PE" sz="1000"/>
              <a:t>16</a:t>
            </a:r>
            <a:r>
              <a:rPr lang="es-PE"/>
              <a:t>_______________</a:t>
            </a:r>
            <a:r>
              <a:rPr lang="es-PE" sz="1000"/>
              <a:t>2</a:t>
            </a:r>
            <a:endParaRPr/>
          </a:p>
          <a:p>
            <a:pPr marL="0" lvl="0" indent="0" algn="l" rtl="0">
              <a:spcBef>
                <a:spcPts val="750"/>
              </a:spcBef>
              <a:spcAft>
                <a:spcPts val="0"/>
              </a:spcAft>
              <a:buNone/>
            </a:pPr>
            <a:r>
              <a:rPr lang="es-PE"/>
              <a:t>24</a:t>
            </a:r>
            <a:r>
              <a:rPr lang="es-PE" sz="1000"/>
              <a:t>16</a:t>
            </a:r>
            <a:r>
              <a:rPr lang="es-PE"/>
              <a:t>_______________</a:t>
            </a:r>
            <a:r>
              <a:rPr lang="es-PE" sz="1000"/>
              <a:t>2</a:t>
            </a:r>
            <a:endParaRPr/>
          </a:p>
          <a:p>
            <a:pPr marL="0" lvl="0" indent="0" algn="l" rtl="0">
              <a:spcBef>
                <a:spcPts val="750"/>
              </a:spcBef>
              <a:spcAft>
                <a:spcPts val="0"/>
              </a:spcAft>
              <a:buNone/>
            </a:pPr>
            <a:r>
              <a:rPr lang="es-PE"/>
              <a:t>64</a:t>
            </a:r>
            <a:r>
              <a:rPr lang="es-PE" sz="1000"/>
              <a:t>16</a:t>
            </a:r>
            <a:r>
              <a:rPr lang="es-PE"/>
              <a:t>_______________</a:t>
            </a:r>
            <a:r>
              <a:rPr lang="es-PE" sz="1000"/>
              <a:t>2</a:t>
            </a:r>
            <a:endParaRPr/>
          </a:p>
          <a:p>
            <a:pPr marL="0" lvl="0" indent="0" algn="l" rtl="0">
              <a:spcBef>
                <a:spcPts val="750"/>
              </a:spcBef>
              <a:spcAft>
                <a:spcPts val="0"/>
              </a:spcAft>
              <a:buNone/>
            </a:pPr>
            <a:r>
              <a:rPr lang="es-PE"/>
              <a:t>B5</a:t>
            </a:r>
            <a:r>
              <a:rPr lang="es-PE" sz="1000"/>
              <a:t>16</a:t>
            </a:r>
            <a:r>
              <a:rPr lang="es-PE"/>
              <a:t>_______________</a:t>
            </a:r>
            <a:r>
              <a:rPr lang="es-PE" sz="1000"/>
              <a:t>2</a:t>
            </a:r>
            <a:endParaRPr/>
          </a:p>
          <a:p>
            <a:pPr marL="0" lvl="0" indent="0" algn="l" rtl="0">
              <a:spcBef>
                <a:spcPts val="750"/>
              </a:spcBef>
              <a:spcAft>
                <a:spcPts val="0"/>
              </a:spcAft>
              <a:buNone/>
            </a:pPr>
            <a:r>
              <a:rPr lang="es-PE"/>
              <a:t>DE</a:t>
            </a:r>
            <a:r>
              <a:rPr lang="es-PE" sz="1000"/>
              <a:t>16</a:t>
            </a:r>
            <a:r>
              <a:rPr lang="es-PE"/>
              <a:t>_______________</a:t>
            </a:r>
            <a:r>
              <a:rPr lang="es-PE" sz="1000"/>
              <a:t>2</a:t>
            </a:r>
            <a:endParaRPr/>
          </a:p>
        </p:txBody>
      </p:sp>
      <p:pic>
        <p:nvPicPr>
          <p:cNvPr id="2" name="Imagen 1">
            <a:extLst>
              <a:ext uri="{FF2B5EF4-FFF2-40B4-BE49-F238E27FC236}">
                <a16:creationId xmlns:a16="http://schemas.microsoft.com/office/drawing/2014/main" id="{5C9E9C72-527D-4A3D-8EAD-6A3CFB736848}"/>
              </a:ext>
            </a:extLst>
          </p:cNvPr>
          <p:cNvPicPr>
            <a:picLocks noChangeAspect="1"/>
          </p:cNvPicPr>
          <p:nvPr/>
        </p:nvPicPr>
        <p:blipFill>
          <a:blip r:embed="rId3"/>
          <a:stretch>
            <a:fillRect/>
          </a:stretch>
        </p:blipFill>
        <p:spPr>
          <a:xfrm>
            <a:off x="3458685" y="2135688"/>
            <a:ext cx="4163006" cy="221010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2754c68954f_1_2"/>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Bits y Bytes</a:t>
            </a:r>
            <a:endParaRPr/>
          </a:p>
        </p:txBody>
      </p:sp>
      <p:sp>
        <p:nvSpPr>
          <p:cNvPr id="444" name="Google Shape;444;g2754c68954f_1_2"/>
          <p:cNvSpPr txBox="1">
            <a:spLocks noGrp="1"/>
          </p:cNvSpPr>
          <p:nvPr>
            <p:ph type="body" idx="1"/>
          </p:nvPr>
        </p:nvSpPr>
        <p:spPr>
          <a:xfrm>
            <a:off x="628650" y="17494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Los bits y bytes son unidades fundamentales en la computación y la tecnología de la información. Un bit es la unidad más pequeña de datos en un sistema binario, y puede tener dos valores posibles: 0 o 1. Por otro lado, un byte está compuesto por 8 bits y es una unidad más práctica para representar información.</a:t>
            </a:r>
            <a:endParaRPr/>
          </a:p>
        </p:txBody>
      </p:sp>
      <p:pic>
        <p:nvPicPr>
          <p:cNvPr id="445" name="Google Shape;445;g2754c68954f_1_2"/>
          <p:cNvPicPr preferRelativeResize="0"/>
          <p:nvPr/>
        </p:nvPicPr>
        <p:blipFill rotWithShape="1">
          <a:blip r:embed="rId3">
            <a:alphaModFix/>
          </a:blip>
          <a:srcRect t="12151" b="17077"/>
          <a:stretch/>
        </p:blipFill>
        <p:spPr>
          <a:xfrm>
            <a:off x="838200" y="3476025"/>
            <a:ext cx="7422450" cy="29547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754c68954f_1_8"/>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Bits y Bytes</a:t>
            </a:r>
            <a:endParaRPr/>
          </a:p>
        </p:txBody>
      </p:sp>
      <p:sp>
        <p:nvSpPr>
          <p:cNvPr id="451" name="Google Shape;451;g2754c68954f_1_8"/>
          <p:cNvSpPr txBox="1">
            <a:spLocks noGrp="1"/>
          </p:cNvSpPr>
          <p:nvPr>
            <p:ph type="body" idx="1"/>
          </p:nvPr>
        </p:nvSpPr>
        <p:spPr>
          <a:xfrm>
            <a:off x="628650" y="16732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Imagina un interruptor de luz. Puedes pensar en un bit como el estado del interruptor: apagado (0) o encendido (1). Un byte sería como una secuencia de 8 interruptores, lo que permite representar una variedad más amplia de información.</a:t>
            </a:r>
            <a:endParaRPr/>
          </a:p>
          <a:p>
            <a:pPr marL="0" lvl="0" indent="0" algn="l" rtl="0">
              <a:spcBef>
                <a:spcPts val="750"/>
              </a:spcBef>
              <a:spcAft>
                <a:spcPts val="0"/>
              </a:spcAft>
              <a:buNone/>
            </a:pPr>
            <a:endParaRPr/>
          </a:p>
        </p:txBody>
      </p:sp>
      <p:pic>
        <p:nvPicPr>
          <p:cNvPr id="452" name="Google Shape;452;g2754c68954f_1_8"/>
          <p:cNvPicPr preferRelativeResize="0"/>
          <p:nvPr/>
        </p:nvPicPr>
        <p:blipFill rotWithShape="1">
          <a:blip r:embed="rId3">
            <a:alphaModFix/>
          </a:blip>
          <a:srcRect t="9917" b="10165"/>
          <a:stretch/>
        </p:blipFill>
        <p:spPr>
          <a:xfrm>
            <a:off x="1045675" y="3072325"/>
            <a:ext cx="7126776" cy="3472775"/>
          </a:xfrm>
          <a:prstGeom prst="rect">
            <a:avLst/>
          </a:prstGeom>
          <a:noFill/>
          <a:ln>
            <a:noFill/>
          </a:ln>
        </p:spPr>
      </p:pic>
      <p:sp>
        <p:nvSpPr>
          <p:cNvPr id="453" name="Google Shape;453;g2754c68954f_1_8"/>
          <p:cNvSpPr/>
          <p:nvPr/>
        </p:nvSpPr>
        <p:spPr>
          <a:xfrm>
            <a:off x="899800" y="5970350"/>
            <a:ext cx="2602200" cy="63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2754c68954f_1_15"/>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sz="3400" b="1"/>
              <a:t>Manejo de prefijos</a:t>
            </a:r>
            <a:endParaRPr sz="4600" b="1"/>
          </a:p>
        </p:txBody>
      </p:sp>
      <p:sp>
        <p:nvSpPr>
          <p:cNvPr id="459" name="Google Shape;459;g2754c68954f_1_15"/>
          <p:cNvSpPr txBox="1">
            <a:spLocks noGrp="1"/>
          </p:cNvSpPr>
          <p:nvPr>
            <p:ph type="body" idx="1"/>
          </p:nvPr>
        </p:nvSpPr>
        <p:spPr>
          <a:xfrm>
            <a:off x="628650" y="15970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Dado que las computadoras tratan con cantidades masivas de datos, es útil contar con prefijos para expresar estas cantidades de manera más sencilla. Los prefijos son unidades que indican múltiplos de bytes. Aquí hay algunos ejemplos comunes:</a:t>
            </a:r>
            <a:endParaRPr/>
          </a:p>
          <a:p>
            <a:pPr marL="0" lvl="0" indent="0" algn="l" rtl="0">
              <a:spcBef>
                <a:spcPts val="750"/>
              </a:spcBef>
              <a:spcAft>
                <a:spcPts val="0"/>
              </a:spcAft>
              <a:buNone/>
            </a:pPr>
            <a:endParaRPr/>
          </a:p>
        </p:txBody>
      </p:sp>
      <p:pic>
        <p:nvPicPr>
          <p:cNvPr id="460" name="Google Shape;460;g2754c68954f_1_15"/>
          <p:cNvPicPr preferRelativeResize="0"/>
          <p:nvPr/>
        </p:nvPicPr>
        <p:blipFill rotWithShape="1">
          <a:blip r:embed="rId3">
            <a:alphaModFix/>
          </a:blip>
          <a:srcRect l="18222" t="13609" r="18349" b="13573"/>
          <a:stretch/>
        </p:blipFill>
        <p:spPr>
          <a:xfrm>
            <a:off x="1994175" y="2912225"/>
            <a:ext cx="5471802" cy="353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742d3792db_0_302"/>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PE"/>
              <a:t>Operaciones en Binario</a:t>
            </a:r>
            <a:endParaRPr/>
          </a:p>
          <a:p>
            <a:pPr marL="0" lvl="0" indent="0" algn="l" rtl="0">
              <a:lnSpc>
                <a:spcPct val="90000"/>
              </a:lnSpc>
              <a:spcBef>
                <a:spcPts val="0"/>
              </a:spcBef>
              <a:spcAft>
                <a:spcPts val="0"/>
              </a:spcAft>
              <a:buSzPts val="1800"/>
              <a:buNone/>
            </a:pPr>
            <a:endParaRPr/>
          </a:p>
        </p:txBody>
      </p:sp>
      <p:sp>
        <p:nvSpPr>
          <p:cNvPr id="183" name="Google Shape;183;g2742d3792db_0_302"/>
          <p:cNvSpPr txBox="1">
            <a:spLocks noGrp="1"/>
          </p:cNvSpPr>
          <p:nvPr>
            <p:ph type="body" idx="1"/>
          </p:nvPr>
        </p:nvSpPr>
        <p:spPr>
          <a:xfrm>
            <a:off x="628650" y="1368425"/>
            <a:ext cx="78867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750"/>
              </a:spcBef>
              <a:spcAft>
                <a:spcPts val="0"/>
              </a:spcAft>
              <a:buSzPts val="1800"/>
              <a:buNone/>
            </a:pPr>
            <a:r>
              <a:rPr lang="es-PE"/>
              <a:t>Las operaciones en binario desempeñan un papel fundamental en el campo de la informática y la electrónica. El sistema binario, compuesto únicamente por los dígitos </a:t>
            </a:r>
            <a:r>
              <a:rPr lang="es-PE" b="1"/>
              <a:t>0 y 1</a:t>
            </a:r>
            <a:r>
              <a:rPr lang="es-PE"/>
              <a:t>, es la base de todos los sistemas digitales modernos.</a:t>
            </a:r>
            <a:endParaRPr/>
          </a:p>
          <a:p>
            <a:pPr marL="0" lvl="0" indent="0" algn="l" rtl="0">
              <a:lnSpc>
                <a:spcPct val="90000"/>
              </a:lnSpc>
              <a:spcBef>
                <a:spcPts val="750"/>
              </a:spcBef>
              <a:spcAft>
                <a:spcPts val="0"/>
              </a:spcAft>
              <a:buSzPts val="1800"/>
              <a:buNone/>
            </a:pPr>
            <a:endParaRPr/>
          </a:p>
        </p:txBody>
      </p:sp>
      <p:pic>
        <p:nvPicPr>
          <p:cNvPr id="184" name="Google Shape;184;g2742d3792db_0_302"/>
          <p:cNvPicPr preferRelativeResize="0"/>
          <p:nvPr/>
        </p:nvPicPr>
        <p:blipFill rotWithShape="1">
          <a:blip r:embed="rId3">
            <a:alphaModFix/>
          </a:blip>
          <a:srcRect l="4985" t="10082" r="8163" b="4257"/>
          <a:stretch/>
        </p:blipFill>
        <p:spPr>
          <a:xfrm>
            <a:off x="2302700" y="2735650"/>
            <a:ext cx="3903600" cy="3850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2754c68954f_1_21"/>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750"/>
              </a:spcBef>
              <a:spcAft>
                <a:spcPts val="0"/>
              </a:spcAft>
              <a:buClr>
                <a:schemeClr val="dk1"/>
              </a:buClr>
              <a:buSzPts val="1100"/>
              <a:buFont typeface="Arial"/>
              <a:buNone/>
            </a:pPr>
            <a:r>
              <a:rPr lang="es-PE" sz="2800" b="1"/>
              <a:t>Señal digital y analógica</a:t>
            </a:r>
            <a:endParaRPr sz="4000"/>
          </a:p>
        </p:txBody>
      </p:sp>
      <p:sp>
        <p:nvSpPr>
          <p:cNvPr id="466" name="Google Shape;466;g2754c68954f_1_21"/>
          <p:cNvSpPr txBox="1">
            <a:spLocks noGrp="1"/>
          </p:cNvSpPr>
          <p:nvPr>
            <p:ph type="body" idx="1"/>
          </p:nvPr>
        </p:nvSpPr>
        <p:spPr>
          <a:xfrm>
            <a:off x="628650" y="16732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b="1"/>
              <a:t>Señal analógica.</a:t>
            </a:r>
            <a:r>
              <a:rPr lang="es-PE"/>
              <a:t> Es representada por una onda senoidal que va de cero a su máximo positivo y de ahí a su minino negativo pasando por el cero. Repitiendo este ciclo.</a:t>
            </a:r>
            <a:endParaRPr/>
          </a:p>
          <a:p>
            <a:pPr marL="0" lvl="0" indent="0" algn="l" rtl="0">
              <a:spcBef>
                <a:spcPts val="750"/>
              </a:spcBef>
              <a:spcAft>
                <a:spcPts val="0"/>
              </a:spcAft>
              <a:buClr>
                <a:schemeClr val="dk1"/>
              </a:buClr>
              <a:buSzPts val="1100"/>
              <a:buFont typeface="Arial"/>
              <a:buNone/>
            </a:pPr>
            <a:r>
              <a:rPr lang="es-PE" b="1"/>
              <a:t>Señal digital.</a:t>
            </a:r>
            <a:r>
              <a:rPr lang="es-PE"/>
              <a:t> Es representada con una onda cuadrada que va de cero a su voltaje máximo positivo y de vuelta a cero. Nunca da valores negativos, la corriente se mantiene constante.</a:t>
            </a:r>
            <a:endParaRPr/>
          </a:p>
          <a:p>
            <a:pPr marL="0" lvl="0" indent="0" algn="l" rtl="0">
              <a:spcBef>
                <a:spcPts val="750"/>
              </a:spcBef>
              <a:spcAft>
                <a:spcPts val="0"/>
              </a:spcAft>
              <a:buNone/>
            </a:pPr>
            <a:endParaRPr/>
          </a:p>
        </p:txBody>
      </p:sp>
      <p:pic>
        <p:nvPicPr>
          <p:cNvPr id="467" name="Google Shape;467;g2754c68954f_1_21"/>
          <p:cNvPicPr preferRelativeResize="0"/>
          <p:nvPr/>
        </p:nvPicPr>
        <p:blipFill rotWithShape="1">
          <a:blip r:embed="rId3">
            <a:alphaModFix/>
          </a:blip>
          <a:srcRect t="3858" b="4708"/>
          <a:stretch/>
        </p:blipFill>
        <p:spPr>
          <a:xfrm>
            <a:off x="2103600" y="3690025"/>
            <a:ext cx="5264000" cy="2845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742d3792db_0_310"/>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Suma Binaria</a:t>
            </a:r>
            <a:endParaRPr/>
          </a:p>
        </p:txBody>
      </p:sp>
      <p:sp>
        <p:nvSpPr>
          <p:cNvPr id="190" name="Google Shape;190;g2742d3792db_0_310"/>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just" rtl="0">
              <a:spcBef>
                <a:spcPts val="750"/>
              </a:spcBef>
              <a:spcAft>
                <a:spcPts val="0"/>
              </a:spcAft>
              <a:buNone/>
            </a:pPr>
            <a:r>
              <a:rPr lang="es-PE"/>
              <a:t>La suma binaria se realiza utilizando el mismo método que en el sistema decimal, pero con algunas reglas específicas para los dígitos binarios. En el sistema binario, la suma se lleva a cabo columna por columna, de derecha a izquierda, al igual que en el sistema decimal.</a:t>
            </a:r>
            <a:endParaRPr/>
          </a:p>
          <a:p>
            <a:pPr marL="0" lvl="0" indent="0" algn="l" rtl="0">
              <a:spcBef>
                <a:spcPts val="750"/>
              </a:spcBef>
              <a:spcAft>
                <a:spcPts val="0"/>
              </a:spcAft>
              <a:buNone/>
            </a:pPr>
            <a:endParaRPr/>
          </a:p>
          <a:p>
            <a:pPr marL="0" lvl="0" indent="0" algn="l" rtl="0">
              <a:spcBef>
                <a:spcPts val="750"/>
              </a:spcBef>
              <a:spcAft>
                <a:spcPts val="0"/>
              </a:spcAft>
              <a:buNone/>
            </a:pPr>
            <a:r>
              <a:rPr lang="es-PE"/>
              <a:t>Reglas para realizar la suma binaria:</a:t>
            </a:r>
            <a:endParaRPr/>
          </a:p>
          <a:p>
            <a:pPr marL="0" lvl="0" indent="0" algn="l" rtl="0">
              <a:spcBef>
                <a:spcPts val="750"/>
              </a:spcBef>
              <a:spcAft>
                <a:spcPts val="0"/>
              </a:spcAft>
              <a:buNone/>
            </a:pPr>
            <a:endParaRPr/>
          </a:p>
          <a:p>
            <a:pPr marL="0" lvl="0" indent="0" algn="l" rtl="0">
              <a:spcBef>
                <a:spcPts val="750"/>
              </a:spcBef>
              <a:spcAft>
                <a:spcPts val="0"/>
              </a:spcAft>
              <a:buNone/>
            </a:pPr>
            <a:r>
              <a:rPr lang="es-PE"/>
              <a:t>0 + 0 = 0</a:t>
            </a:r>
            <a:endParaRPr/>
          </a:p>
          <a:p>
            <a:pPr marL="0" lvl="0" indent="0" algn="l" rtl="0">
              <a:spcBef>
                <a:spcPts val="750"/>
              </a:spcBef>
              <a:spcAft>
                <a:spcPts val="0"/>
              </a:spcAft>
              <a:buNone/>
            </a:pPr>
            <a:r>
              <a:rPr lang="es-PE"/>
              <a:t>0 + 1 = 1</a:t>
            </a:r>
            <a:endParaRPr/>
          </a:p>
          <a:p>
            <a:pPr marL="0" lvl="0" indent="0" algn="l" rtl="0">
              <a:spcBef>
                <a:spcPts val="750"/>
              </a:spcBef>
              <a:spcAft>
                <a:spcPts val="0"/>
              </a:spcAft>
              <a:buNone/>
            </a:pPr>
            <a:r>
              <a:rPr lang="es-PE"/>
              <a:t>1 + 0 = 1</a:t>
            </a:r>
            <a:endParaRPr/>
          </a:p>
          <a:p>
            <a:pPr marL="0" lvl="0" indent="0" algn="l" rtl="0">
              <a:spcBef>
                <a:spcPts val="750"/>
              </a:spcBef>
              <a:spcAft>
                <a:spcPts val="0"/>
              </a:spcAft>
              <a:buNone/>
            </a:pPr>
            <a:r>
              <a:rPr lang="es-PE"/>
              <a:t>1 + 1 = 0, con un acarreo de 1</a:t>
            </a:r>
            <a:endParaRPr/>
          </a:p>
        </p:txBody>
      </p:sp>
      <p:pic>
        <p:nvPicPr>
          <p:cNvPr id="191" name="Google Shape;191;g2742d3792db_0_310"/>
          <p:cNvPicPr preferRelativeResize="0"/>
          <p:nvPr/>
        </p:nvPicPr>
        <p:blipFill>
          <a:blip r:embed="rId3">
            <a:alphaModFix/>
          </a:blip>
          <a:stretch>
            <a:fillRect/>
          </a:stretch>
        </p:blipFill>
        <p:spPr>
          <a:xfrm>
            <a:off x="4895977" y="3433025"/>
            <a:ext cx="3443850" cy="267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2742d3792db_0_318"/>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Ejemplo suma binaria</a:t>
            </a:r>
            <a:endParaRPr/>
          </a:p>
        </p:txBody>
      </p:sp>
      <p:sp>
        <p:nvSpPr>
          <p:cNvPr id="197" name="Google Shape;197;g2742d3792db_0_318"/>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s-PE"/>
              <a:t>A continuación se muestra un ejemplo de la suma entre los números binarios 1001 + 0101. Puedes ver en la imagen cómo funciona la suma siguiendo la tabla anterior.</a:t>
            </a:r>
            <a:endParaRPr/>
          </a:p>
          <a:p>
            <a:pPr marL="0" lvl="0" indent="0" algn="l" rtl="0">
              <a:spcBef>
                <a:spcPts val="750"/>
              </a:spcBef>
              <a:spcAft>
                <a:spcPts val="0"/>
              </a:spcAft>
              <a:buNone/>
            </a:pPr>
            <a:endParaRPr/>
          </a:p>
        </p:txBody>
      </p:sp>
      <p:pic>
        <p:nvPicPr>
          <p:cNvPr id="198" name="Google Shape;198;g2742d3792db_0_318"/>
          <p:cNvPicPr preferRelativeResize="0"/>
          <p:nvPr/>
        </p:nvPicPr>
        <p:blipFill>
          <a:blip r:embed="rId3">
            <a:alphaModFix/>
          </a:blip>
          <a:stretch>
            <a:fillRect/>
          </a:stretch>
        </p:blipFill>
        <p:spPr>
          <a:xfrm>
            <a:off x="218100" y="2854703"/>
            <a:ext cx="9144000" cy="3717294"/>
          </a:xfrm>
          <a:prstGeom prst="rect">
            <a:avLst/>
          </a:prstGeom>
          <a:noFill/>
          <a:ln>
            <a:noFill/>
          </a:ln>
        </p:spPr>
      </p:pic>
      <p:sp>
        <p:nvSpPr>
          <p:cNvPr id="199" name="Google Shape;199;g2742d3792db_0_318"/>
          <p:cNvSpPr txBox="1"/>
          <p:nvPr/>
        </p:nvSpPr>
        <p:spPr>
          <a:xfrm>
            <a:off x="5098150" y="3922300"/>
            <a:ext cx="3586500" cy="1369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PE" sz="2100">
                <a:latin typeface="Calibri"/>
                <a:ea typeface="Calibri"/>
                <a:cs typeface="Calibri"/>
                <a:sym typeface="Calibri"/>
              </a:rPr>
              <a:t>La suma de 1+1=0  y  acarrea 1</a:t>
            </a:r>
            <a:endParaRPr sz="21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742d3792db_0_327"/>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Ejemplo 2 de suma binaria</a:t>
            </a:r>
            <a:endParaRPr/>
          </a:p>
        </p:txBody>
      </p:sp>
      <p:pic>
        <p:nvPicPr>
          <p:cNvPr id="205" name="Google Shape;205;g2742d3792db_0_327"/>
          <p:cNvPicPr preferRelativeResize="0"/>
          <p:nvPr/>
        </p:nvPicPr>
        <p:blipFill>
          <a:blip r:embed="rId3">
            <a:alphaModFix/>
          </a:blip>
          <a:stretch>
            <a:fillRect/>
          </a:stretch>
        </p:blipFill>
        <p:spPr>
          <a:xfrm>
            <a:off x="0" y="2019687"/>
            <a:ext cx="9144001" cy="4157126"/>
          </a:xfrm>
          <a:prstGeom prst="rect">
            <a:avLst/>
          </a:prstGeom>
          <a:noFill/>
          <a:ln>
            <a:noFill/>
          </a:ln>
        </p:spPr>
      </p:pic>
      <p:sp>
        <p:nvSpPr>
          <p:cNvPr id="206" name="Google Shape;206;g2742d3792db_0_327"/>
          <p:cNvSpPr txBox="1"/>
          <p:nvPr/>
        </p:nvSpPr>
        <p:spPr>
          <a:xfrm>
            <a:off x="4928550" y="2497450"/>
            <a:ext cx="3380400" cy="3447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a:p>
            <a:pPr marL="0" lvl="0" indent="0" algn="l" rtl="0">
              <a:spcBef>
                <a:spcPts val="0"/>
              </a:spcBef>
              <a:spcAft>
                <a:spcPts val="0"/>
              </a:spcAft>
              <a:buNone/>
            </a:pPr>
            <a:r>
              <a:rPr lang="es-PE" sz="1900">
                <a:latin typeface="Calibri"/>
                <a:ea typeface="Calibri"/>
                <a:cs typeface="Calibri"/>
                <a:sym typeface="Calibri"/>
              </a:rPr>
              <a:t>Observe en el caso de la primera columna 1+ 1 = 0  y acarrea 1. en la segunda columna se tiene que sumar de dos en dos. </a:t>
            </a:r>
            <a:endParaRPr sz="19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207" name="Google Shape;207;g2742d3792db_0_327"/>
          <p:cNvPicPr preferRelativeResize="0"/>
          <p:nvPr/>
        </p:nvPicPr>
        <p:blipFill rotWithShape="1">
          <a:blip r:embed="rId3">
            <a:alphaModFix/>
          </a:blip>
          <a:srcRect l="27850" t="13636" r="68837" b="75870"/>
          <a:stretch/>
        </p:blipFill>
        <p:spPr>
          <a:xfrm>
            <a:off x="2178050" y="2617900"/>
            <a:ext cx="302924" cy="43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742d3792db_0_336"/>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a:t>
            </a:r>
            <a:endParaRPr/>
          </a:p>
        </p:txBody>
      </p:sp>
      <p:sp>
        <p:nvSpPr>
          <p:cNvPr id="213" name="Google Shape;213;g2742d3792db_0_336"/>
          <p:cNvSpPr txBox="1">
            <a:spLocks noGrp="1"/>
          </p:cNvSpPr>
          <p:nvPr>
            <p:ph type="body" idx="1"/>
          </p:nvPr>
        </p:nvSpPr>
        <p:spPr>
          <a:xfrm>
            <a:off x="628650" y="2801125"/>
            <a:ext cx="7886700" cy="4351200"/>
          </a:xfrm>
          <a:prstGeom prst="rect">
            <a:avLst/>
          </a:prstGeom>
        </p:spPr>
        <p:txBody>
          <a:bodyPr spcFirstLastPara="1" wrap="square" lIns="91425" tIns="45700" rIns="91425" bIns="45700" anchor="t" anchorCtr="0">
            <a:normAutofit/>
          </a:bodyPr>
          <a:lstStyle/>
          <a:p>
            <a:pPr marL="457200" lvl="0" indent="-342900" algn="l" rtl="0">
              <a:spcBef>
                <a:spcPts val="750"/>
              </a:spcBef>
              <a:spcAft>
                <a:spcPts val="0"/>
              </a:spcAft>
              <a:buSzPts val="1800"/>
              <a:buChar char="+"/>
            </a:pPr>
            <a:r>
              <a:rPr lang="es-PE"/>
              <a:t>1010                                   110010                                   111111</a:t>
            </a:r>
            <a:endParaRPr/>
          </a:p>
          <a:p>
            <a:pPr marL="0" lvl="0" indent="0" algn="l" rtl="0">
              <a:spcBef>
                <a:spcPts val="750"/>
              </a:spcBef>
              <a:spcAft>
                <a:spcPts val="0"/>
              </a:spcAft>
              <a:buNone/>
            </a:pPr>
            <a:r>
              <a:rPr lang="es-PE"/>
              <a:t>        1110                                   101111                                   101010</a:t>
            </a:r>
            <a:endParaRPr/>
          </a:p>
          <a:p>
            <a:pPr marL="0" lvl="0" indent="0" algn="l" rtl="0">
              <a:spcBef>
                <a:spcPts val="750"/>
              </a:spcBef>
              <a:spcAft>
                <a:spcPts val="0"/>
              </a:spcAft>
              <a:buNone/>
            </a:pPr>
            <a:endParaRPr/>
          </a:p>
        </p:txBody>
      </p:sp>
      <p:cxnSp>
        <p:nvCxnSpPr>
          <p:cNvPr id="214" name="Google Shape;214;g2742d3792db_0_336"/>
          <p:cNvCxnSpPr/>
          <p:nvPr/>
        </p:nvCxnSpPr>
        <p:spPr>
          <a:xfrm rot="10800000" flipH="1">
            <a:off x="788075" y="3508325"/>
            <a:ext cx="1316700" cy="21900"/>
          </a:xfrm>
          <a:prstGeom prst="straightConnector1">
            <a:avLst/>
          </a:prstGeom>
          <a:noFill/>
          <a:ln w="38100" cap="flat" cmpd="sng">
            <a:solidFill>
              <a:schemeClr val="dk2"/>
            </a:solidFill>
            <a:prstDash val="solid"/>
            <a:round/>
            <a:headEnd type="none" w="med" len="med"/>
            <a:tailEnd type="none" w="med" len="med"/>
          </a:ln>
        </p:spPr>
      </p:cxnSp>
      <p:cxnSp>
        <p:nvCxnSpPr>
          <p:cNvPr id="215" name="Google Shape;215;g2742d3792db_0_336"/>
          <p:cNvCxnSpPr/>
          <p:nvPr/>
        </p:nvCxnSpPr>
        <p:spPr>
          <a:xfrm rot="10800000" flipH="1">
            <a:off x="3523775" y="3530225"/>
            <a:ext cx="1316700" cy="21900"/>
          </a:xfrm>
          <a:prstGeom prst="straightConnector1">
            <a:avLst/>
          </a:prstGeom>
          <a:noFill/>
          <a:ln w="38100" cap="flat" cmpd="sng">
            <a:solidFill>
              <a:schemeClr val="dk2"/>
            </a:solidFill>
            <a:prstDash val="solid"/>
            <a:round/>
            <a:headEnd type="none" w="med" len="med"/>
            <a:tailEnd type="none" w="med" len="med"/>
          </a:ln>
        </p:spPr>
      </p:cxnSp>
      <p:cxnSp>
        <p:nvCxnSpPr>
          <p:cNvPr id="216" name="Google Shape;216;g2742d3792db_0_336"/>
          <p:cNvCxnSpPr/>
          <p:nvPr/>
        </p:nvCxnSpPr>
        <p:spPr>
          <a:xfrm rot="10800000" flipH="1">
            <a:off x="6586550" y="3530225"/>
            <a:ext cx="1316700" cy="219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742d3792db_0_346"/>
          <p:cNvSpPr txBox="1">
            <a:spLocks noGrp="1"/>
          </p:cNvSpPr>
          <p:nvPr>
            <p:ph type="title"/>
          </p:nvPr>
        </p:nvSpPr>
        <p:spPr>
          <a:xfrm>
            <a:off x="628650" y="365126"/>
            <a:ext cx="7886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PE"/>
              <a:t>Ejercicios</a:t>
            </a:r>
            <a:endParaRPr/>
          </a:p>
        </p:txBody>
      </p:sp>
      <p:sp>
        <p:nvSpPr>
          <p:cNvPr id="222" name="Google Shape;222;g2742d3792db_0_346"/>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457200" lvl="0" indent="-342900" algn="l" rtl="0">
              <a:spcBef>
                <a:spcPts val="750"/>
              </a:spcBef>
              <a:spcAft>
                <a:spcPts val="0"/>
              </a:spcAft>
              <a:buSzPts val="1800"/>
              <a:buChar char="+"/>
            </a:pPr>
            <a:r>
              <a:rPr lang="es-PE"/>
              <a:t>1010                                   110010                                   111111</a:t>
            </a:r>
            <a:endParaRPr/>
          </a:p>
          <a:p>
            <a:pPr marL="0" lvl="0" indent="0" algn="l" rtl="0">
              <a:spcBef>
                <a:spcPts val="750"/>
              </a:spcBef>
              <a:spcAft>
                <a:spcPts val="0"/>
              </a:spcAft>
              <a:buNone/>
            </a:pPr>
            <a:r>
              <a:rPr lang="es-PE"/>
              <a:t>        1110                                   101111                                   101010</a:t>
            </a:r>
            <a:endParaRPr/>
          </a:p>
          <a:p>
            <a:pPr marL="0" lvl="0" indent="0" algn="l" rtl="0">
              <a:spcBef>
                <a:spcPts val="750"/>
              </a:spcBef>
              <a:spcAft>
                <a:spcPts val="0"/>
              </a:spcAft>
              <a:buNone/>
            </a:pPr>
            <a:r>
              <a:rPr lang="es-PE"/>
              <a:t>      11000                                 1100001                                1101001</a:t>
            </a:r>
            <a:endParaRPr/>
          </a:p>
        </p:txBody>
      </p:sp>
      <p:cxnSp>
        <p:nvCxnSpPr>
          <p:cNvPr id="223" name="Google Shape;223;g2742d3792db_0_346"/>
          <p:cNvCxnSpPr/>
          <p:nvPr/>
        </p:nvCxnSpPr>
        <p:spPr>
          <a:xfrm rot="10800000" flipH="1">
            <a:off x="906300" y="2562400"/>
            <a:ext cx="1316700" cy="21900"/>
          </a:xfrm>
          <a:prstGeom prst="straightConnector1">
            <a:avLst/>
          </a:prstGeom>
          <a:noFill/>
          <a:ln w="38100" cap="flat" cmpd="sng">
            <a:solidFill>
              <a:schemeClr val="dk2"/>
            </a:solidFill>
            <a:prstDash val="solid"/>
            <a:round/>
            <a:headEnd type="none" w="med" len="med"/>
            <a:tailEnd type="none" w="med" len="med"/>
          </a:ln>
        </p:spPr>
      </p:cxnSp>
      <p:cxnSp>
        <p:nvCxnSpPr>
          <p:cNvPr id="224" name="Google Shape;224;g2742d3792db_0_346"/>
          <p:cNvCxnSpPr/>
          <p:nvPr/>
        </p:nvCxnSpPr>
        <p:spPr>
          <a:xfrm rot="10800000" flipH="1">
            <a:off x="3538550" y="2562400"/>
            <a:ext cx="1316700" cy="21900"/>
          </a:xfrm>
          <a:prstGeom prst="straightConnector1">
            <a:avLst/>
          </a:prstGeom>
          <a:noFill/>
          <a:ln w="38100" cap="flat" cmpd="sng">
            <a:solidFill>
              <a:schemeClr val="dk2"/>
            </a:solidFill>
            <a:prstDash val="solid"/>
            <a:round/>
            <a:headEnd type="none" w="med" len="med"/>
            <a:tailEnd type="none" w="med" len="med"/>
          </a:ln>
        </p:spPr>
      </p:cxnSp>
      <p:cxnSp>
        <p:nvCxnSpPr>
          <p:cNvPr id="225" name="Google Shape;225;g2742d3792db_0_346"/>
          <p:cNvCxnSpPr/>
          <p:nvPr/>
        </p:nvCxnSpPr>
        <p:spPr>
          <a:xfrm rot="10800000" flipH="1">
            <a:off x="6586550" y="2562400"/>
            <a:ext cx="1316700" cy="21900"/>
          </a:xfrm>
          <a:prstGeom prst="straightConnector1">
            <a:avLst/>
          </a:prstGeom>
          <a:noFill/>
          <a:ln w="38100" cap="flat" cmpd="sng">
            <a:solidFill>
              <a:schemeClr val="dk2"/>
            </a:solidFill>
            <a:prstDash val="solid"/>
            <a:round/>
            <a:headEnd type="none" w="med" len="med"/>
            <a:tailEnd type="none" w="med" len="med"/>
          </a:ln>
        </p:spPr>
      </p:cxnSp>
      <p:pic>
        <p:nvPicPr>
          <p:cNvPr id="226" name="Google Shape;226;g2742d3792db_0_346"/>
          <p:cNvPicPr preferRelativeResize="0"/>
          <p:nvPr/>
        </p:nvPicPr>
        <p:blipFill rotWithShape="1">
          <a:blip r:embed="rId3">
            <a:alphaModFix/>
          </a:blip>
          <a:srcRect t="-2186" b="4156"/>
          <a:stretch/>
        </p:blipFill>
        <p:spPr>
          <a:xfrm>
            <a:off x="2563125" y="3076375"/>
            <a:ext cx="3660950" cy="3512175"/>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1236</Words>
  <Application>Microsoft Office PowerPoint</Application>
  <PresentationFormat>Presentación en pantalla (4:3)</PresentationFormat>
  <Paragraphs>206</Paragraphs>
  <Slides>41</Slides>
  <Notes>41</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41</vt:i4>
      </vt:variant>
    </vt:vector>
  </HeadingPairs>
  <TitlesOfParts>
    <vt:vector size="46" baseType="lpstr">
      <vt:lpstr>Calibri</vt:lpstr>
      <vt:lpstr>Arial</vt:lpstr>
      <vt:lpstr>Space Grotesk</vt:lpstr>
      <vt:lpstr>Tema de Office</vt:lpstr>
      <vt:lpstr>Tema de Office</vt:lpstr>
      <vt:lpstr>Presentación de PowerPoint</vt:lpstr>
      <vt:lpstr>Sistemas numéricos </vt:lpstr>
      <vt:lpstr>SISTEMAS NUMÉRICOS</vt:lpstr>
      <vt:lpstr>Operaciones en Binario </vt:lpstr>
      <vt:lpstr>Suma Binaria</vt:lpstr>
      <vt:lpstr>Ejemplo suma binaria</vt:lpstr>
      <vt:lpstr>Ejemplo 2 de suma binaria</vt:lpstr>
      <vt:lpstr>Ejercicios</vt:lpstr>
      <vt:lpstr>Ejercicios</vt:lpstr>
      <vt:lpstr>Resta Binaria</vt:lpstr>
      <vt:lpstr>Ejemplo resta</vt:lpstr>
      <vt:lpstr>Ejercicios</vt:lpstr>
      <vt:lpstr>Ejercicios</vt:lpstr>
      <vt:lpstr>Multiplicación Binaria</vt:lpstr>
      <vt:lpstr>Ejemplo de multiplicación de binarios</vt:lpstr>
      <vt:lpstr>Ejercicios de multiplicación de binarios </vt:lpstr>
      <vt:lpstr>Ejercicios de multiplicación de binarios  </vt:lpstr>
      <vt:lpstr>Binario a decimal</vt:lpstr>
      <vt:lpstr>Ejercicios Binario a decimal </vt:lpstr>
      <vt:lpstr>Ejercicios Binario a decimal </vt:lpstr>
      <vt:lpstr>Decimal a binario</vt:lpstr>
      <vt:lpstr>Ejercicios de Decimal a binario  </vt:lpstr>
      <vt:lpstr>Ejercicios de Decimal a binario  </vt:lpstr>
      <vt:lpstr>Sistema decimal y  Hexadecimal</vt:lpstr>
      <vt:lpstr>Decimal a hexadecimal</vt:lpstr>
      <vt:lpstr>Decimal a hexadecimal</vt:lpstr>
      <vt:lpstr>Ejercicios de Decimal a hexadecimal</vt:lpstr>
      <vt:lpstr>Ejercicios de Decimal a hexadecimal</vt:lpstr>
      <vt:lpstr>Hexadecimal a decimal</vt:lpstr>
      <vt:lpstr>Ejercicios de hexadecimal  a decimal </vt:lpstr>
      <vt:lpstr>Ejercicios de hexadecimal  a decimal </vt:lpstr>
      <vt:lpstr>Binario a Hexadecimal</vt:lpstr>
      <vt:lpstr>Ejercicios binarios a hexadecimal </vt:lpstr>
      <vt:lpstr>Ejercicios binarios a hexadecimal </vt:lpstr>
      <vt:lpstr>Hexadecimal a binario</vt:lpstr>
      <vt:lpstr>Ejercicios hexadecimal a binario</vt:lpstr>
      <vt:lpstr>Bits y Bytes</vt:lpstr>
      <vt:lpstr>Bits y Bytes</vt:lpstr>
      <vt:lpstr>Manejo de prefijos</vt:lpstr>
      <vt:lpstr>Señal digital y analógica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JULIO BENITO ROSASCO RAMIREZ</dc:creator>
  <cp:lastModifiedBy>USMP_LAB</cp:lastModifiedBy>
  <cp:revision>1</cp:revision>
  <dcterms:created xsi:type="dcterms:W3CDTF">2022-09-14T15:02:31Z</dcterms:created>
  <dcterms:modified xsi:type="dcterms:W3CDTF">2025-03-14T14:24:39Z</dcterms:modified>
</cp:coreProperties>
</file>